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theme/theme5.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6.xml" ContentType="application/vnd.openxmlformats-officedocument.theme+xml"/>
  <Override PartName="/ppt/slideLayouts/slideLayout1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696" r:id="rId2"/>
    <p:sldMasterId id="2147483698" r:id="rId3"/>
    <p:sldMasterId id="2147483692" r:id="rId4"/>
    <p:sldMasterId id="2147483694" r:id="rId5"/>
    <p:sldMasterId id="2147483672" r:id="rId6"/>
    <p:sldMasterId id="2147483684" r:id="rId7"/>
  </p:sldMasterIdLst>
  <p:notesMasterIdLst>
    <p:notesMasterId r:id="rId14"/>
  </p:notesMasterIdLst>
  <p:handoutMasterIdLst>
    <p:handoutMasterId r:id="rId15"/>
  </p:handoutMasterIdLst>
  <p:sldIdLst>
    <p:sldId id="454" r:id="rId8"/>
    <p:sldId id="456" r:id="rId9"/>
    <p:sldId id="457" r:id="rId10"/>
    <p:sldId id="459" r:id="rId11"/>
    <p:sldId id="460" r:id="rId12"/>
    <p:sldId id="327"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1">
          <p15:clr>
            <a:srgbClr val="A4A3A4"/>
          </p15:clr>
        </p15:guide>
        <p15:guide id="2" orient="horz" pos="2341">
          <p15:clr>
            <a:srgbClr val="A4A3A4"/>
          </p15:clr>
        </p15:guide>
        <p15:guide id="3" orient="horz" pos="3385">
          <p15:clr>
            <a:srgbClr val="A4A3A4"/>
          </p15:clr>
        </p15:guide>
        <p15:guide id="4" orient="horz" pos="3475">
          <p15:clr>
            <a:srgbClr val="A4A3A4"/>
          </p15:clr>
        </p15:guide>
        <p15:guide id="5" orient="horz" pos="1071">
          <p15:clr>
            <a:srgbClr val="A4A3A4"/>
          </p15:clr>
        </p15:guide>
        <p15:guide id="6" pos="2880">
          <p15:clr>
            <a:srgbClr val="A4A3A4"/>
          </p15:clr>
        </p15:guide>
        <p15:guide id="7" pos="431">
          <p15:clr>
            <a:srgbClr val="A4A3A4"/>
          </p15:clr>
        </p15:guide>
        <p15:guide id="8" pos="5329">
          <p15:clr>
            <a:srgbClr val="A4A3A4"/>
          </p15:clr>
        </p15:guide>
        <p15:guide id="9" pos="5511">
          <p15:clr>
            <a:srgbClr val="A4A3A4"/>
          </p15:clr>
        </p15:guide>
        <p15:guide id="10" pos="249">
          <p15:clr>
            <a:srgbClr val="A4A3A4"/>
          </p15:clr>
        </p15:guide>
        <p15:guide id="11" pos="1565">
          <p15:clr>
            <a:srgbClr val="A4A3A4"/>
          </p15:clr>
        </p15:guide>
        <p15:guide id="12" pos="52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18300"/>
    <a:srgbClr val="7F6100"/>
    <a:srgbClr val="2F4853"/>
    <a:srgbClr val="CDA100"/>
    <a:srgbClr val="F9CF00"/>
    <a:srgbClr val="5B7F8F"/>
    <a:srgbClr val="13AFAB"/>
    <a:srgbClr val="FE7405"/>
    <a:srgbClr val="03202E"/>
    <a:srgbClr val="018B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Style foncé 1 - Accentuation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Style foncé 1 - Accentuation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Style foncé 1 - Accentuation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Style foncé 1 - Accentuation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Style foncé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04" autoAdjust="0"/>
    <p:restoredTop sz="94694" autoAdjust="0"/>
  </p:normalViewPr>
  <p:slideViewPr>
    <p:cSldViewPr>
      <p:cViewPr varScale="1">
        <p:scale>
          <a:sx n="121" d="100"/>
          <a:sy n="121" d="100"/>
        </p:scale>
        <p:origin x="2432" y="176"/>
      </p:cViewPr>
      <p:guideLst>
        <p:guide orient="horz" pos="2251"/>
        <p:guide orient="horz" pos="2341"/>
        <p:guide orient="horz" pos="3385"/>
        <p:guide orient="horz" pos="3475"/>
        <p:guide orient="horz" pos="1071"/>
        <p:guide pos="2880"/>
        <p:guide pos="431"/>
        <p:guide pos="5329"/>
        <p:guide pos="5511"/>
        <p:guide pos="249"/>
        <p:guide pos="1565"/>
        <p:guide pos="5239"/>
      </p:guideLst>
    </p:cSldViewPr>
  </p:slideViewPr>
  <p:notesTextViewPr>
    <p:cViewPr>
      <p:scale>
        <a:sx n="1" d="1"/>
        <a:sy n="1" d="1"/>
      </p:scale>
      <p:origin x="0" y="0"/>
    </p:cViewPr>
  </p:notesTextViewPr>
  <p:notesViewPr>
    <p:cSldViewPr>
      <p:cViewPr varScale="1">
        <p:scale>
          <a:sx n="55" d="100"/>
          <a:sy n="55" d="100"/>
        </p:scale>
        <p:origin x="-117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33B4B9-AFB0-43EB-82AF-ED70AC262E4F}" type="datetimeFigureOut">
              <a:rPr lang="en-US" smtClean="0"/>
              <a:pPr/>
              <a:t>4/22/23</a:t>
            </a:fld>
            <a:endParaRPr lang="en-US"/>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6472C8F-9949-4688-BFEB-F813D79CFC0A}" type="slidenum">
              <a:rPr lang="en-US" smtClean="0"/>
              <a:pPr/>
              <a:t>‹#›</a:t>
            </a:fld>
            <a:endParaRPr lang="en-US"/>
          </a:p>
        </p:txBody>
      </p:sp>
    </p:spTree>
    <p:extLst>
      <p:ext uri="{BB962C8B-B14F-4D97-AF65-F5344CB8AC3E}">
        <p14:creationId xmlns:p14="http://schemas.microsoft.com/office/powerpoint/2010/main" val="179299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31E77A-DD07-4A76-801D-B4BF4990C412}" type="datetimeFigureOut">
              <a:rPr lang="en-US" smtClean="0"/>
              <a:pPr/>
              <a:t>4/22/23</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A3AB2B-189A-4C92-A457-C6A3833631A7}" type="slidenum">
              <a:rPr lang="en-US" smtClean="0"/>
              <a:pPr/>
              <a:t>‹#›</a:t>
            </a:fld>
            <a:endParaRPr lang="en-US"/>
          </a:p>
        </p:txBody>
      </p:sp>
    </p:spTree>
    <p:extLst>
      <p:ext uri="{BB962C8B-B14F-4D97-AF65-F5344CB8AC3E}">
        <p14:creationId xmlns:p14="http://schemas.microsoft.com/office/powerpoint/2010/main" val="2753898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3AB2B-189A-4C92-A457-C6A3833631A7}" type="slidenum">
              <a:rPr lang="en-US" smtClean="0"/>
              <a:pPr/>
              <a:t>1</a:t>
            </a:fld>
            <a:endParaRPr lang="en-US"/>
          </a:p>
        </p:txBody>
      </p:sp>
    </p:spTree>
    <p:extLst>
      <p:ext uri="{BB962C8B-B14F-4D97-AF65-F5344CB8AC3E}">
        <p14:creationId xmlns:p14="http://schemas.microsoft.com/office/powerpoint/2010/main" val="2785084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AA749A-8FB3-4A01-867C-2CAF1034BF5D}" type="slidenum">
              <a:rPr lang="en-US">
                <a:solidFill>
                  <a:prstClr val="black"/>
                </a:solidFill>
              </a:rPr>
              <a:pPr/>
              <a:t>6</a:t>
            </a:fld>
            <a:endParaRPr lang="en-US">
              <a:solidFill>
                <a:prstClr val="black"/>
              </a:solidFill>
            </a:endParaRPr>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fr-FR"/>
          </a:p>
        </p:txBody>
      </p:sp>
    </p:spTree>
    <p:extLst>
      <p:ext uri="{BB962C8B-B14F-4D97-AF65-F5344CB8AC3E}">
        <p14:creationId xmlns:p14="http://schemas.microsoft.com/office/powerpoint/2010/main" val="279300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915816" y="620688"/>
            <a:ext cx="5770984" cy="288032"/>
          </a:xfrm>
        </p:spPr>
        <p:txBody>
          <a:bodyPr anchor="ctr">
            <a:noAutofit/>
          </a:bodyPr>
          <a:lstStyle>
            <a:lvl1pPr marL="0" indent="0" algn="r">
              <a:buNone/>
              <a:defRPr sz="1600" cap="small" baseline="0">
                <a:solidFill>
                  <a:srgbClr val="1D263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sp>
        <p:nvSpPr>
          <p:cNvPr id="7"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fr-FR" dirty="0"/>
              <a:t>Modifiez le style du titre</a:t>
            </a:r>
            <a:endParaRPr lang="en-US" dirty="0"/>
          </a:p>
        </p:txBody>
      </p:sp>
    </p:spTree>
    <p:extLst>
      <p:ext uri="{BB962C8B-B14F-4D97-AF65-F5344CB8AC3E}">
        <p14:creationId xmlns:p14="http://schemas.microsoft.com/office/powerpoint/2010/main" val="3230931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AF6566F7-1EC5-4FB1-A740-87AC59F60FA5}" type="datetimeFigureOut">
              <a:rPr lang="en-US" smtClean="0"/>
              <a:pPr/>
              <a:t>4/22/23</a:t>
            </a:fld>
            <a:endParaRPr lang="en-US"/>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5EA93299-72C2-404A-89A3-862F9A4C0069}" type="slidenum">
              <a:rPr lang="en-US" smtClean="0"/>
              <a:pPr/>
              <a:t>‹#›</a:t>
            </a:fld>
            <a:endParaRPr lang="en-US"/>
          </a:p>
        </p:txBody>
      </p:sp>
    </p:spTree>
    <p:extLst>
      <p:ext uri="{BB962C8B-B14F-4D97-AF65-F5344CB8AC3E}">
        <p14:creationId xmlns:p14="http://schemas.microsoft.com/office/powerpoint/2010/main" val="1600602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6"/>
          <p:cNvSpPr>
            <a:spLocks noGrp="1"/>
          </p:cNvSpPr>
          <p:nvPr>
            <p:ph type="dt" sz="half" idx="10"/>
          </p:nvPr>
        </p:nvSpPr>
        <p:spPr>
          <a:xfrm>
            <a:off x="457200" y="6356350"/>
            <a:ext cx="2133600" cy="365125"/>
          </a:xfrm>
          <a:prstGeom prst="rect">
            <a:avLst/>
          </a:prstGeom>
        </p:spPr>
        <p:txBody>
          <a:bodyPr/>
          <a:lstStyle/>
          <a:p>
            <a:fld id="{AF6566F7-1EC5-4FB1-A740-87AC59F60FA5}" type="datetimeFigureOut">
              <a:rPr lang="en-US" smtClean="0"/>
              <a:pPr/>
              <a:t>4/22/23</a:t>
            </a:fld>
            <a:endParaRPr lang="en-US"/>
          </a:p>
        </p:txBody>
      </p:sp>
      <p:sp>
        <p:nvSpPr>
          <p:cNvPr id="8" name="Espace réservé du pied de page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Espace réservé du numéro de diapositive 8"/>
          <p:cNvSpPr>
            <a:spLocks noGrp="1"/>
          </p:cNvSpPr>
          <p:nvPr>
            <p:ph type="sldNum" sz="quarter" idx="12"/>
          </p:nvPr>
        </p:nvSpPr>
        <p:spPr>
          <a:xfrm>
            <a:off x="6553200" y="6356350"/>
            <a:ext cx="2133600" cy="365125"/>
          </a:xfrm>
          <a:prstGeom prst="rect">
            <a:avLst/>
          </a:prstGeom>
        </p:spPr>
        <p:txBody>
          <a:bodyPr/>
          <a:lstStyle/>
          <a:p>
            <a:fld id="{5EA93299-72C2-404A-89A3-862F9A4C0069}" type="slidenum">
              <a:rPr lang="en-US" smtClean="0"/>
              <a:pPr/>
              <a:t>‹#›</a:t>
            </a:fld>
            <a:endParaRPr lang="en-US"/>
          </a:p>
        </p:txBody>
      </p:sp>
    </p:spTree>
    <p:extLst>
      <p:ext uri="{BB962C8B-B14F-4D97-AF65-F5344CB8AC3E}">
        <p14:creationId xmlns:p14="http://schemas.microsoft.com/office/powerpoint/2010/main" val="1010173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e la date 2"/>
          <p:cNvSpPr>
            <a:spLocks noGrp="1"/>
          </p:cNvSpPr>
          <p:nvPr>
            <p:ph type="dt" sz="half" idx="10"/>
          </p:nvPr>
        </p:nvSpPr>
        <p:spPr>
          <a:xfrm>
            <a:off x="457200" y="6356350"/>
            <a:ext cx="2133600" cy="365125"/>
          </a:xfrm>
          <a:prstGeom prst="rect">
            <a:avLst/>
          </a:prstGeom>
        </p:spPr>
        <p:txBody>
          <a:bodyPr/>
          <a:lstStyle/>
          <a:p>
            <a:fld id="{AF6566F7-1EC5-4FB1-A740-87AC59F60FA5}" type="datetimeFigureOut">
              <a:rPr lang="en-US" smtClean="0"/>
              <a:pPr/>
              <a:t>4/22/23</a:t>
            </a:fld>
            <a:endParaRPr lang="en-US"/>
          </a:p>
        </p:txBody>
      </p:sp>
      <p:sp>
        <p:nvSpPr>
          <p:cNvPr id="4" name="Espace réservé du pied de page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Espace réservé du numéro de diapositive 4"/>
          <p:cNvSpPr>
            <a:spLocks noGrp="1"/>
          </p:cNvSpPr>
          <p:nvPr>
            <p:ph type="sldNum" sz="quarter" idx="12"/>
          </p:nvPr>
        </p:nvSpPr>
        <p:spPr>
          <a:xfrm>
            <a:off x="6553200" y="6356350"/>
            <a:ext cx="2133600" cy="365125"/>
          </a:xfrm>
          <a:prstGeom prst="rect">
            <a:avLst/>
          </a:prstGeom>
        </p:spPr>
        <p:txBody>
          <a:bodyPr/>
          <a:lstStyle/>
          <a:p>
            <a:fld id="{5EA93299-72C2-404A-89A3-862F9A4C0069}" type="slidenum">
              <a:rPr lang="en-US" smtClean="0"/>
              <a:pPr/>
              <a:t>‹#›</a:t>
            </a:fld>
            <a:endParaRPr lang="en-US"/>
          </a:p>
        </p:txBody>
      </p:sp>
    </p:spTree>
    <p:extLst>
      <p:ext uri="{BB962C8B-B14F-4D97-AF65-F5344CB8AC3E}">
        <p14:creationId xmlns:p14="http://schemas.microsoft.com/office/powerpoint/2010/main" val="39849822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6356350"/>
            <a:ext cx="2133600" cy="365125"/>
          </a:xfrm>
          <a:prstGeom prst="rect">
            <a:avLst/>
          </a:prstGeom>
        </p:spPr>
        <p:txBody>
          <a:bodyPr/>
          <a:lstStyle/>
          <a:p>
            <a:fld id="{AF6566F7-1EC5-4FB1-A740-87AC59F60FA5}" type="datetimeFigureOut">
              <a:rPr lang="en-US" smtClean="0"/>
              <a:pPr/>
              <a:t>4/22/23</a:t>
            </a:fld>
            <a:endParaRPr lang="en-US"/>
          </a:p>
        </p:txBody>
      </p:sp>
      <p:sp>
        <p:nvSpPr>
          <p:cNvPr id="3" name="Espace réservé du pied de page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Espace réservé du numéro de diapositive 3"/>
          <p:cNvSpPr>
            <a:spLocks noGrp="1"/>
          </p:cNvSpPr>
          <p:nvPr>
            <p:ph type="sldNum" sz="quarter" idx="12"/>
          </p:nvPr>
        </p:nvSpPr>
        <p:spPr>
          <a:xfrm>
            <a:off x="6553200" y="6356350"/>
            <a:ext cx="2133600" cy="365125"/>
          </a:xfrm>
          <a:prstGeom prst="rect">
            <a:avLst/>
          </a:prstGeom>
        </p:spPr>
        <p:txBody>
          <a:bodyPr/>
          <a:lstStyle/>
          <a:p>
            <a:fld id="{5EA93299-72C2-404A-89A3-862F9A4C0069}" type="slidenum">
              <a:rPr lang="en-US" smtClean="0"/>
              <a:pPr/>
              <a:t>‹#›</a:t>
            </a:fld>
            <a:endParaRPr lang="en-US"/>
          </a:p>
        </p:txBody>
      </p:sp>
    </p:spTree>
    <p:extLst>
      <p:ext uri="{BB962C8B-B14F-4D97-AF65-F5344CB8AC3E}">
        <p14:creationId xmlns:p14="http://schemas.microsoft.com/office/powerpoint/2010/main" val="2168427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AF6566F7-1EC5-4FB1-A740-87AC59F60FA5}" type="datetimeFigureOut">
              <a:rPr lang="en-US" smtClean="0"/>
              <a:pPr/>
              <a:t>4/22/23</a:t>
            </a:fld>
            <a:endParaRPr lang="en-US"/>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5EA93299-72C2-404A-89A3-862F9A4C0069}" type="slidenum">
              <a:rPr lang="en-US" smtClean="0"/>
              <a:pPr/>
              <a:t>‹#›</a:t>
            </a:fld>
            <a:endParaRPr lang="en-US"/>
          </a:p>
        </p:txBody>
      </p:sp>
    </p:spTree>
    <p:extLst>
      <p:ext uri="{BB962C8B-B14F-4D97-AF65-F5344CB8AC3E}">
        <p14:creationId xmlns:p14="http://schemas.microsoft.com/office/powerpoint/2010/main" val="4057890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AF6566F7-1EC5-4FB1-A740-87AC59F60FA5}" type="datetimeFigureOut">
              <a:rPr lang="en-US" smtClean="0"/>
              <a:pPr/>
              <a:t>4/22/23</a:t>
            </a:fld>
            <a:endParaRPr lang="en-US"/>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5EA93299-72C2-404A-89A3-862F9A4C0069}" type="slidenum">
              <a:rPr lang="en-US" smtClean="0"/>
              <a:pPr/>
              <a:t>‹#›</a:t>
            </a:fld>
            <a:endParaRPr lang="en-US"/>
          </a:p>
        </p:txBody>
      </p:sp>
    </p:spTree>
    <p:extLst>
      <p:ext uri="{BB962C8B-B14F-4D97-AF65-F5344CB8AC3E}">
        <p14:creationId xmlns:p14="http://schemas.microsoft.com/office/powerpoint/2010/main" val="6579981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AF6566F7-1EC5-4FB1-A740-87AC59F60FA5}" type="datetimeFigureOut">
              <a:rPr lang="en-US" smtClean="0"/>
              <a:pPr/>
              <a:t>4/22/23</a:t>
            </a:fld>
            <a:endParaRPr lang="en-US"/>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5EA93299-72C2-404A-89A3-862F9A4C0069}" type="slidenum">
              <a:rPr lang="en-US" smtClean="0"/>
              <a:pPr/>
              <a:t>‹#›</a:t>
            </a:fld>
            <a:endParaRPr lang="en-US"/>
          </a:p>
        </p:txBody>
      </p:sp>
    </p:spTree>
    <p:extLst>
      <p:ext uri="{BB962C8B-B14F-4D97-AF65-F5344CB8AC3E}">
        <p14:creationId xmlns:p14="http://schemas.microsoft.com/office/powerpoint/2010/main" val="22765054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AF6566F7-1EC5-4FB1-A740-87AC59F60FA5}" type="datetimeFigureOut">
              <a:rPr lang="en-US" smtClean="0"/>
              <a:pPr/>
              <a:t>4/22/23</a:t>
            </a:fld>
            <a:endParaRPr lang="en-US"/>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5EA93299-72C2-404A-89A3-862F9A4C0069}" type="slidenum">
              <a:rPr lang="en-US" smtClean="0"/>
              <a:pPr/>
              <a:t>‹#›</a:t>
            </a:fld>
            <a:endParaRPr lang="en-US"/>
          </a:p>
        </p:txBody>
      </p:sp>
    </p:spTree>
    <p:extLst>
      <p:ext uri="{BB962C8B-B14F-4D97-AF65-F5344CB8AC3E}">
        <p14:creationId xmlns:p14="http://schemas.microsoft.com/office/powerpoint/2010/main" val="3708935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1FA1CE-C640-4CE1-8D0A-EAE11EE28272}" type="datetimeFigureOut">
              <a:rPr lang="en-US" smtClean="0">
                <a:solidFill>
                  <a:prstClr val="black">
                    <a:tint val="75000"/>
                  </a:prstClr>
                </a:solidFill>
              </a:rPr>
              <a:pPr/>
              <a:t>4/22/23</a:t>
            </a:fld>
            <a:endParaRPr lang="en-US">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en-US">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D44786E5-36B4-4750-9BD9-353AA4FBC1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9792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915816" y="620688"/>
            <a:ext cx="5770984" cy="288032"/>
          </a:xfrm>
        </p:spPr>
        <p:txBody>
          <a:bodyPr anchor="ctr">
            <a:noAutofit/>
          </a:bodyPr>
          <a:lstStyle>
            <a:lvl1pPr marL="0" indent="0" algn="r">
              <a:buNone/>
              <a:defRPr sz="1600" cap="small" baseline="0">
                <a:solidFill>
                  <a:srgbClr val="1D263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sp>
        <p:nvSpPr>
          <p:cNvPr id="7"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fr-FR" dirty="0"/>
              <a:t>Modifiez le style du titre</a:t>
            </a:r>
            <a:endParaRPr lang="en-US" dirty="0"/>
          </a:p>
        </p:txBody>
      </p:sp>
      <p:pic>
        <p:nvPicPr>
          <p:cNvPr id="4"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2876" y="71414"/>
            <a:ext cx="1285852" cy="532258"/>
          </a:xfrm>
          <a:prstGeom prst="rect">
            <a:avLst/>
          </a:prstGeom>
        </p:spPr>
      </p:pic>
    </p:spTree>
    <p:extLst>
      <p:ext uri="{BB962C8B-B14F-4D97-AF65-F5344CB8AC3E}">
        <p14:creationId xmlns:p14="http://schemas.microsoft.com/office/powerpoint/2010/main" val="2590621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908F302-88F0-45EF-BE79-936F17C9AC51}" type="datetimeFigureOut">
              <a:rPr lang="en-US" smtClean="0"/>
              <a:t>4/22/23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8823764-522C-4FC8-A837-60C88171D83E}" type="slidenum">
              <a:rPr lang="en-US" smtClean="0"/>
              <a:t>‹#›</a:t>
            </a:fld>
            <a:endParaRPr lang="en-US"/>
          </a:p>
        </p:txBody>
      </p:sp>
    </p:spTree>
    <p:extLst>
      <p:ext uri="{BB962C8B-B14F-4D97-AF65-F5344CB8AC3E}">
        <p14:creationId xmlns:p14="http://schemas.microsoft.com/office/powerpoint/2010/main" val="1990679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915816" y="620688"/>
            <a:ext cx="5770984" cy="288032"/>
          </a:xfrm>
        </p:spPr>
        <p:txBody>
          <a:bodyPr anchor="ctr">
            <a:noAutofit/>
          </a:bodyPr>
          <a:lstStyle>
            <a:lvl1pPr marL="0" indent="0" algn="r">
              <a:buNone/>
              <a:defRPr sz="1600" cap="small" baseline="0">
                <a:solidFill>
                  <a:srgbClr val="1D263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sp>
        <p:nvSpPr>
          <p:cNvPr id="7"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fr-FR" dirty="0"/>
              <a:t>Modifiez le style du titre</a:t>
            </a:r>
            <a:endParaRPr lang="en-US" dirty="0"/>
          </a:p>
        </p:txBody>
      </p:sp>
    </p:spTree>
    <p:extLst>
      <p:ext uri="{BB962C8B-B14F-4D97-AF65-F5344CB8AC3E}">
        <p14:creationId xmlns:p14="http://schemas.microsoft.com/office/powerpoint/2010/main" val="921968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915816" y="620688"/>
            <a:ext cx="5770984" cy="288032"/>
          </a:xfrm>
        </p:spPr>
        <p:txBody>
          <a:bodyPr anchor="ctr">
            <a:noAutofit/>
          </a:bodyPr>
          <a:lstStyle>
            <a:lvl1pPr marL="0" indent="0" algn="r">
              <a:buNone/>
              <a:defRPr sz="1600" cap="small" baseline="0">
                <a:solidFill>
                  <a:srgbClr val="1D263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sp>
        <p:nvSpPr>
          <p:cNvPr id="7"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fr-FR" dirty="0"/>
              <a:t>Modifiez le style du titre</a:t>
            </a:r>
            <a:endParaRPr lang="en-US" dirty="0"/>
          </a:p>
        </p:txBody>
      </p:sp>
    </p:spTree>
    <p:extLst>
      <p:ext uri="{BB962C8B-B14F-4D97-AF65-F5344CB8AC3E}">
        <p14:creationId xmlns:p14="http://schemas.microsoft.com/office/powerpoint/2010/main" val="3304216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915816" y="620688"/>
            <a:ext cx="5770984" cy="288032"/>
          </a:xfrm>
        </p:spPr>
        <p:txBody>
          <a:bodyPr anchor="ctr">
            <a:noAutofit/>
          </a:bodyPr>
          <a:lstStyle>
            <a:lvl1pPr marL="0" indent="0" algn="r">
              <a:buNone/>
              <a:defRPr sz="1600" cap="small" baseline="0">
                <a:solidFill>
                  <a:srgbClr val="1D263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sp>
        <p:nvSpPr>
          <p:cNvPr id="7"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fr-FR" dirty="0"/>
              <a:t>Modifiez le style du titre</a:t>
            </a:r>
            <a:endParaRPr lang="en-US" dirty="0"/>
          </a:p>
        </p:txBody>
      </p:sp>
    </p:spTree>
    <p:extLst>
      <p:ext uri="{BB962C8B-B14F-4D97-AF65-F5344CB8AC3E}">
        <p14:creationId xmlns:p14="http://schemas.microsoft.com/office/powerpoint/2010/main" val="1366218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915816" y="620688"/>
            <a:ext cx="5770984" cy="288032"/>
          </a:xfrm>
        </p:spPr>
        <p:txBody>
          <a:bodyPr anchor="ctr">
            <a:noAutofit/>
          </a:bodyPr>
          <a:lstStyle>
            <a:lvl1pPr marL="0" indent="0" algn="r">
              <a:buNone/>
              <a:defRPr sz="1600" cap="small" baseline="0">
                <a:solidFill>
                  <a:srgbClr val="1D263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sp>
        <p:nvSpPr>
          <p:cNvPr id="7"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lvl1pPr>
              <a:defRPr>
                <a:solidFill>
                  <a:schemeClr val="bg1"/>
                </a:solidFill>
              </a:defRPr>
            </a:lvl1pPr>
          </a:lstStyle>
          <a:p>
            <a:r>
              <a:rPr lang="fr-FR" dirty="0"/>
              <a:t>Modifiez le style du titre</a:t>
            </a:r>
            <a:endParaRPr lang="en-US" dirty="0"/>
          </a:p>
        </p:txBody>
      </p:sp>
    </p:spTree>
    <p:extLst>
      <p:ext uri="{BB962C8B-B14F-4D97-AF65-F5344CB8AC3E}">
        <p14:creationId xmlns:p14="http://schemas.microsoft.com/office/powerpoint/2010/main" val="2384622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bg1"/>
                </a:solidFill>
              </a:defRPr>
            </a:lvl1pPr>
          </a:lstStyle>
          <a:p>
            <a:r>
              <a:rPr lang="fr-FR"/>
              <a:t>Modifiez le style du titre</a:t>
            </a:r>
            <a:endParaRPr lang="en-US"/>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AF6566F7-1EC5-4FB1-A740-87AC59F60FA5}" type="datetimeFigureOut">
              <a:rPr lang="en-US" smtClean="0"/>
              <a:pPr/>
              <a:t>4/22/23</a:t>
            </a:fld>
            <a:endParaRPr lang="en-US"/>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5EA93299-72C2-404A-89A3-862F9A4C0069}" type="slidenum">
              <a:rPr lang="en-US" smtClean="0"/>
              <a:pPr/>
              <a:t>‹#›</a:t>
            </a:fld>
            <a:endParaRPr lang="en-US"/>
          </a:p>
        </p:txBody>
      </p:sp>
    </p:spTree>
    <p:extLst>
      <p:ext uri="{BB962C8B-B14F-4D97-AF65-F5344CB8AC3E}">
        <p14:creationId xmlns:p14="http://schemas.microsoft.com/office/powerpoint/2010/main" val="3497005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AF6566F7-1EC5-4FB1-A740-87AC59F60FA5}" type="datetimeFigureOut">
              <a:rPr lang="en-US" smtClean="0"/>
              <a:pPr/>
              <a:t>4/22/23</a:t>
            </a:fld>
            <a:endParaRPr lang="en-US"/>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5EA93299-72C2-404A-89A3-862F9A4C0069}" type="slidenum">
              <a:rPr lang="en-US" smtClean="0"/>
              <a:pPr/>
              <a:t>‹#›</a:t>
            </a:fld>
            <a:endParaRPr lang="en-US"/>
          </a:p>
        </p:txBody>
      </p:sp>
    </p:spTree>
    <p:extLst>
      <p:ext uri="{BB962C8B-B14F-4D97-AF65-F5344CB8AC3E}">
        <p14:creationId xmlns:p14="http://schemas.microsoft.com/office/powerpoint/2010/main" val="33159604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http://www.mapeet.com/" TargetMode="External"/><Relationship Id="rId4" Type="http://schemas.openxmlformats.org/officeDocument/2006/relationships/hyperlink" Target="http://creativecommons.org/licenses/by-nc-sa/3.0/"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5.xml"/><Relationship Id="rId5" Type="http://schemas.openxmlformats.org/officeDocument/2006/relationships/hyperlink" Target="http://www.mapeet.com/" TargetMode="External"/><Relationship Id="rId4" Type="http://schemas.openxmlformats.org/officeDocument/2006/relationships/hyperlink" Target="http://creativecommons.org/licenses/by-nc-sa/3.0/" TargetMode="External"/></Relationships>
</file>

<file path=ppt/slideMasters/_rels/slideMaster5.xml.rels><?xml version="1.0" encoding="UTF-8" standalone="yes"?>
<Relationships xmlns="http://schemas.openxmlformats.org/package/2006/relationships"><Relationship Id="rId3" Type="http://schemas.openxmlformats.org/officeDocument/2006/relationships/hyperlink" Target="http://creativecommons.org/licenses/by-nc-sa/3.0/" TargetMode="External"/><Relationship Id="rId2" Type="http://schemas.openxmlformats.org/officeDocument/2006/relationships/theme" Target="../theme/theme5.xml"/><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hyperlink" Target="http://www.mapeet.com/" TargetMode="Externa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hyperlink" Target="http://creativecommons.org/licenses/by-nc-sa/3.0/" TargetMode="Externa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6.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image" Target="../media/image1.png"/><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hyperlink" Target="http://www.mapeet.com/" TargetMode="Externa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0" y="908720"/>
            <a:ext cx="9144000" cy="5688632"/>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620688"/>
          </a:xfrm>
          <a:prstGeom prst="rect">
            <a:avLst/>
          </a:prstGeom>
          <a:solidFill>
            <a:srgbClr val="1D26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620688"/>
            <a:ext cx="9144000" cy="288032"/>
          </a:xfrm>
          <a:prstGeom prst="rect">
            <a:avLst/>
          </a:prstGeom>
          <a:solidFill>
            <a:srgbClr val="9EB3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2" name="Connecteur droit 11"/>
          <p:cNvCxnSpPr/>
          <p:nvPr/>
        </p:nvCxnSpPr>
        <p:spPr>
          <a:xfrm>
            <a:off x="0" y="620688"/>
            <a:ext cx="9144000" cy="0"/>
          </a:xfrm>
          <a:prstGeom prst="line">
            <a:avLst/>
          </a:prstGeom>
          <a:ln>
            <a:solidFill>
              <a:srgbClr val="CBDB23"/>
            </a:solidFill>
          </a:ln>
        </p:spPr>
        <p:style>
          <a:lnRef idx="1">
            <a:schemeClr val="accent1"/>
          </a:lnRef>
          <a:fillRef idx="0">
            <a:schemeClr val="accent1"/>
          </a:fillRef>
          <a:effectRef idx="0">
            <a:schemeClr val="accent1"/>
          </a:effectRef>
          <a:fontRef idx="minor">
            <a:schemeClr val="tx1"/>
          </a:fontRef>
        </p:style>
      </p:cxnSp>
      <p:sp>
        <p:nvSpPr>
          <p:cNvPr id="2"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3" name="Rectangle 12"/>
          <p:cNvSpPr/>
          <p:nvPr/>
        </p:nvSpPr>
        <p:spPr>
          <a:xfrm>
            <a:off x="0" y="6597352"/>
            <a:ext cx="9144000" cy="260648"/>
          </a:xfrm>
          <a:prstGeom prst="rect">
            <a:avLst/>
          </a:prstGeom>
          <a:solidFill>
            <a:srgbClr val="1D26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4" name="Picture 6" descr="C:\Users\Utilisateur\Documents\Perso\sho8\logo v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736" y="188640"/>
            <a:ext cx="2659064" cy="98028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6012160" y="6597352"/>
            <a:ext cx="3109392" cy="230832"/>
          </a:xfrm>
          <a:prstGeom prst="rect">
            <a:avLst/>
          </a:prstGeom>
        </p:spPr>
        <p:txBody>
          <a:bodyPr wrap="square">
            <a:spAutoFit/>
          </a:bodyPr>
          <a:lstStyle/>
          <a:p>
            <a:pPr algn="r" fontAlgn="base"/>
            <a:r>
              <a:rPr lang="en-US" sz="900" b="0" i="0" kern="1200" dirty="0">
                <a:solidFill>
                  <a:schemeClr val="bg1"/>
                </a:solidFill>
                <a:effectLst/>
                <a:latin typeface="+mn-lt"/>
                <a:ea typeface="+mn-ea"/>
                <a:cs typeface="+mn-cs"/>
              </a:rPr>
              <a:t>This work is licensed under a </a:t>
            </a:r>
            <a:r>
              <a:rPr lang="en-US" sz="900" b="0" i="0" u="none" strike="noStrike" kern="1200" dirty="0">
                <a:solidFill>
                  <a:schemeClr val="bg1"/>
                </a:solidFill>
                <a:effectLst/>
                <a:latin typeface="+mn-lt"/>
                <a:ea typeface="+mn-ea"/>
                <a:cs typeface="+mn-cs"/>
                <a:hlinkClick r:id="rId4"/>
              </a:rPr>
              <a:t>Creative Commons Attribution</a:t>
            </a:r>
            <a:endParaRPr lang="en-US" sz="900" b="0" i="0" kern="1200" dirty="0">
              <a:solidFill>
                <a:schemeClr val="bg1"/>
              </a:solidFill>
              <a:effectLst/>
              <a:latin typeface="+mn-lt"/>
              <a:ea typeface="+mn-ea"/>
              <a:cs typeface="+mn-cs"/>
            </a:endParaRPr>
          </a:p>
        </p:txBody>
      </p:sp>
      <p:sp>
        <p:nvSpPr>
          <p:cNvPr id="15" name="Rectangle 14"/>
          <p:cNvSpPr/>
          <p:nvPr/>
        </p:nvSpPr>
        <p:spPr>
          <a:xfrm rot="5400000">
            <a:off x="8473620" y="5799923"/>
            <a:ext cx="1839158" cy="276999"/>
          </a:xfrm>
          <a:prstGeom prst="rect">
            <a:avLst/>
          </a:prstGeom>
        </p:spPr>
        <p:txBody>
          <a:bodyPr wrap="non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black"/>
                </a:solidFill>
              </a:rPr>
              <a:t>© Copyright Showeet.com</a:t>
            </a:r>
          </a:p>
        </p:txBody>
      </p:sp>
      <p:sp>
        <p:nvSpPr>
          <p:cNvPr id="16" name="Rectangle 15">
            <a:hlinkClick r:id="rId5"/>
          </p:cNvPr>
          <p:cNvSpPr/>
          <p:nvPr/>
        </p:nvSpPr>
        <p:spPr>
          <a:xfrm>
            <a:off x="0" y="6597352"/>
            <a:ext cx="3109392" cy="230832"/>
          </a:xfrm>
          <a:prstGeom prst="rect">
            <a:avLst/>
          </a:prstGeom>
        </p:spPr>
        <p:txBody>
          <a:bodyPr wrap="square">
            <a:spAutoFit/>
          </a:bodyPr>
          <a:lstStyle/>
          <a:p>
            <a:pPr algn="l" fontAlgn="base"/>
            <a:r>
              <a:rPr lang="en-US" sz="900" b="0" i="0" kern="1200" dirty="0">
                <a:solidFill>
                  <a:schemeClr val="bg1"/>
                </a:solidFill>
                <a:effectLst/>
                <a:latin typeface="+mn-lt"/>
                <a:ea typeface="+mn-ea"/>
                <a:cs typeface="+mn-cs"/>
              </a:rPr>
              <a:t>© Copyright Showeet.com</a:t>
            </a:r>
          </a:p>
        </p:txBody>
      </p:sp>
    </p:spTree>
    <p:extLst>
      <p:ext uri="{BB962C8B-B14F-4D97-AF65-F5344CB8AC3E}">
        <p14:creationId xmlns:p14="http://schemas.microsoft.com/office/powerpoint/2010/main" val="3557685004"/>
      </p:ext>
    </p:extLst>
  </p:cSld>
  <p:clrMap bg1="lt1" tx1="dk1" bg2="lt2" tx2="dk2" accent1="accent1" accent2="accent2" accent3="accent3" accent4="accent4" accent5="accent5" accent6="accent6" hlink="hlink" folHlink="folHlink"/>
  <p:sldLayoutIdLst>
    <p:sldLayoutId id="2147483691" r:id="rId1"/>
  </p:sldLayoutIdLst>
  <p:txStyles>
    <p:titleStyle>
      <a:lvl1pPr algn="r" defTabSz="914400" rtl="0" eaLnBrk="1" latinLnBrk="0" hangingPunct="1">
        <a:spcBef>
          <a:spcPct val="0"/>
        </a:spcBef>
        <a:buNone/>
        <a:defRPr sz="2000" b="1" kern="1200" cap="small" normalizeH="0" baseline="0">
          <a:solidFill>
            <a:schemeClr val="bg1"/>
          </a:solidFill>
          <a:latin typeface="Verdana"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5" name="Rectangle 14"/>
          <p:cNvSpPr/>
          <p:nvPr/>
        </p:nvSpPr>
        <p:spPr>
          <a:xfrm rot="5400000">
            <a:off x="8473620" y="5799923"/>
            <a:ext cx="1839158" cy="276999"/>
          </a:xfrm>
          <a:prstGeom prst="rect">
            <a:avLst/>
          </a:prstGeom>
        </p:spPr>
        <p:txBody>
          <a:bodyPr wrap="non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black"/>
                </a:solidFill>
              </a:rPr>
              <a:t>© Copyright Showeet.com</a:t>
            </a:r>
          </a:p>
        </p:txBody>
      </p:sp>
    </p:spTree>
    <p:extLst>
      <p:ext uri="{BB962C8B-B14F-4D97-AF65-F5344CB8AC3E}">
        <p14:creationId xmlns:p14="http://schemas.microsoft.com/office/powerpoint/2010/main" val="3688746711"/>
      </p:ext>
    </p:extLst>
  </p:cSld>
  <p:clrMap bg1="lt1" tx1="dk1" bg2="lt2" tx2="dk2" accent1="accent1" accent2="accent2" accent3="accent3" accent4="accent4" accent5="accent5" accent6="accent6" hlink="hlink" folHlink="folHlink"/>
  <p:sldLayoutIdLst>
    <p:sldLayoutId id="2147483697" r:id="rId1"/>
    <p:sldLayoutId id="2147483700" r:id="rId2"/>
  </p:sldLayoutIdLst>
  <p:txStyles>
    <p:titleStyle>
      <a:lvl1pPr algn="r" defTabSz="914400" rtl="0" eaLnBrk="1" latinLnBrk="0" hangingPunct="1">
        <a:spcBef>
          <a:spcPct val="0"/>
        </a:spcBef>
        <a:buNone/>
        <a:defRPr sz="2000" b="1" kern="1200" cap="small" normalizeH="0" baseline="0">
          <a:solidFill>
            <a:schemeClr val="accent1"/>
          </a:solidFill>
          <a:latin typeface="Verdana"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gradFill flip="none" rotWithShape="1">
            <a:gsLst>
              <a:gs pos="0">
                <a:schemeClr val="bg1"/>
              </a:gs>
              <a:gs pos="100000">
                <a:srgbClr val="DBDB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5" name="Rectangle 14"/>
          <p:cNvSpPr/>
          <p:nvPr/>
        </p:nvSpPr>
        <p:spPr>
          <a:xfrm rot="5400000">
            <a:off x="8473620" y="5799923"/>
            <a:ext cx="1839158" cy="276999"/>
          </a:xfrm>
          <a:prstGeom prst="rect">
            <a:avLst/>
          </a:prstGeom>
        </p:spPr>
        <p:txBody>
          <a:bodyPr wrap="non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black"/>
                </a:solidFill>
              </a:rPr>
              <a:t>© Copyright Showeet.com</a:t>
            </a:r>
          </a:p>
        </p:txBody>
      </p:sp>
    </p:spTree>
    <p:extLst>
      <p:ext uri="{BB962C8B-B14F-4D97-AF65-F5344CB8AC3E}">
        <p14:creationId xmlns:p14="http://schemas.microsoft.com/office/powerpoint/2010/main" val="3974763103"/>
      </p:ext>
    </p:extLst>
  </p:cSld>
  <p:clrMap bg1="lt1" tx1="dk1" bg2="lt2" tx2="dk2" accent1="accent1" accent2="accent2" accent3="accent3" accent4="accent4" accent5="accent5" accent6="accent6" hlink="hlink" folHlink="folHlink"/>
  <p:sldLayoutIdLst>
    <p:sldLayoutId id="2147483699" r:id="rId1"/>
  </p:sldLayoutIdLst>
  <p:txStyles>
    <p:titleStyle>
      <a:lvl1pPr algn="r" defTabSz="914400" rtl="0" eaLnBrk="1" latinLnBrk="0" hangingPunct="1">
        <a:spcBef>
          <a:spcPct val="0"/>
        </a:spcBef>
        <a:buNone/>
        <a:defRPr sz="2000" b="1" kern="1200" cap="small" normalizeH="0" baseline="0">
          <a:solidFill>
            <a:schemeClr val="accent1"/>
          </a:solidFill>
          <a:latin typeface="Verdana"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0" y="908720"/>
            <a:ext cx="9144000" cy="5688632"/>
          </a:xfrm>
          <a:prstGeom prst="rect">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0" y="0"/>
            <a:ext cx="9144000" cy="620688"/>
          </a:xfrm>
          <a:prstGeom prst="rect">
            <a:avLst/>
          </a:prstGeom>
          <a:solidFill>
            <a:srgbClr val="1D26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620688"/>
            <a:ext cx="9144000" cy="288032"/>
          </a:xfrm>
          <a:prstGeom prst="rect">
            <a:avLst/>
          </a:prstGeom>
          <a:solidFill>
            <a:srgbClr val="9EB3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2" name="Connecteur droit 11"/>
          <p:cNvCxnSpPr/>
          <p:nvPr/>
        </p:nvCxnSpPr>
        <p:spPr>
          <a:xfrm>
            <a:off x="0" y="620688"/>
            <a:ext cx="9144000" cy="0"/>
          </a:xfrm>
          <a:prstGeom prst="line">
            <a:avLst/>
          </a:prstGeom>
          <a:ln>
            <a:solidFill>
              <a:srgbClr val="CBDB23"/>
            </a:solidFill>
          </a:ln>
        </p:spPr>
        <p:style>
          <a:lnRef idx="1">
            <a:schemeClr val="accent1"/>
          </a:lnRef>
          <a:fillRef idx="0">
            <a:schemeClr val="accent1"/>
          </a:fillRef>
          <a:effectRef idx="0">
            <a:schemeClr val="accent1"/>
          </a:effectRef>
          <a:fontRef idx="minor">
            <a:schemeClr val="tx1"/>
          </a:fontRef>
        </p:style>
      </p:cxnSp>
      <p:sp>
        <p:nvSpPr>
          <p:cNvPr id="2"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3" name="Rectangle 12"/>
          <p:cNvSpPr/>
          <p:nvPr/>
        </p:nvSpPr>
        <p:spPr>
          <a:xfrm>
            <a:off x="0" y="6597352"/>
            <a:ext cx="9144000" cy="260648"/>
          </a:xfrm>
          <a:prstGeom prst="rect">
            <a:avLst/>
          </a:prstGeom>
          <a:solidFill>
            <a:srgbClr val="1D26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4" name="Picture 6" descr="C:\Users\Utilisateur\Documents\Perso\sho8\logo v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736" y="188640"/>
            <a:ext cx="2659064" cy="98028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6012160" y="6597352"/>
            <a:ext cx="3109392" cy="230832"/>
          </a:xfrm>
          <a:prstGeom prst="rect">
            <a:avLst/>
          </a:prstGeom>
        </p:spPr>
        <p:txBody>
          <a:bodyPr wrap="square">
            <a:spAutoFit/>
          </a:bodyPr>
          <a:lstStyle/>
          <a:p>
            <a:pPr algn="r" fontAlgn="base"/>
            <a:r>
              <a:rPr lang="en-US" sz="900" b="0" i="0" kern="1200" dirty="0">
                <a:solidFill>
                  <a:schemeClr val="bg1"/>
                </a:solidFill>
                <a:effectLst/>
                <a:latin typeface="+mn-lt"/>
                <a:ea typeface="+mn-ea"/>
                <a:cs typeface="+mn-cs"/>
              </a:rPr>
              <a:t>This work is licensed under a </a:t>
            </a:r>
            <a:r>
              <a:rPr lang="en-US" sz="900" b="0" i="0" u="none" strike="noStrike" kern="1200" dirty="0">
                <a:solidFill>
                  <a:schemeClr val="bg1"/>
                </a:solidFill>
                <a:effectLst/>
                <a:latin typeface="+mn-lt"/>
                <a:ea typeface="+mn-ea"/>
                <a:cs typeface="+mn-cs"/>
                <a:hlinkClick r:id="rId4"/>
              </a:rPr>
              <a:t>Creative Commons Attribution</a:t>
            </a:r>
            <a:endParaRPr lang="en-US" sz="900" b="0" i="0" kern="1200" dirty="0">
              <a:solidFill>
                <a:schemeClr val="bg1"/>
              </a:solidFill>
              <a:effectLst/>
              <a:latin typeface="+mn-lt"/>
              <a:ea typeface="+mn-ea"/>
              <a:cs typeface="+mn-cs"/>
            </a:endParaRPr>
          </a:p>
        </p:txBody>
      </p:sp>
      <p:sp>
        <p:nvSpPr>
          <p:cNvPr id="15" name="Rectangle 14"/>
          <p:cNvSpPr/>
          <p:nvPr/>
        </p:nvSpPr>
        <p:spPr>
          <a:xfrm rot="5400000">
            <a:off x="8473620" y="5799923"/>
            <a:ext cx="1839158" cy="276999"/>
          </a:xfrm>
          <a:prstGeom prst="rect">
            <a:avLst/>
          </a:prstGeom>
        </p:spPr>
        <p:txBody>
          <a:bodyPr wrap="non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black"/>
                </a:solidFill>
              </a:rPr>
              <a:t>© Copyright Showeet.com</a:t>
            </a:r>
          </a:p>
        </p:txBody>
      </p:sp>
      <p:sp>
        <p:nvSpPr>
          <p:cNvPr id="16" name="Rectangle 15">
            <a:hlinkClick r:id="rId5"/>
          </p:cNvPr>
          <p:cNvSpPr/>
          <p:nvPr/>
        </p:nvSpPr>
        <p:spPr>
          <a:xfrm>
            <a:off x="0" y="6597352"/>
            <a:ext cx="3109392" cy="230832"/>
          </a:xfrm>
          <a:prstGeom prst="rect">
            <a:avLst/>
          </a:prstGeom>
        </p:spPr>
        <p:txBody>
          <a:bodyPr wrap="square">
            <a:spAutoFit/>
          </a:bodyPr>
          <a:lstStyle/>
          <a:p>
            <a:pPr algn="l" fontAlgn="base"/>
            <a:r>
              <a:rPr lang="en-US" sz="900" b="0" i="0" kern="1200" dirty="0">
                <a:solidFill>
                  <a:schemeClr val="bg1"/>
                </a:solidFill>
                <a:effectLst/>
                <a:latin typeface="+mn-lt"/>
                <a:ea typeface="+mn-ea"/>
                <a:cs typeface="+mn-cs"/>
              </a:rPr>
              <a:t>© Copyright Showeet.com</a:t>
            </a:r>
          </a:p>
        </p:txBody>
      </p:sp>
    </p:spTree>
    <p:extLst>
      <p:ext uri="{BB962C8B-B14F-4D97-AF65-F5344CB8AC3E}">
        <p14:creationId xmlns:p14="http://schemas.microsoft.com/office/powerpoint/2010/main" val="3551489268"/>
      </p:ext>
    </p:extLst>
  </p:cSld>
  <p:clrMap bg1="lt1" tx1="dk1" bg2="lt2" tx2="dk2" accent1="accent1" accent2="accent2" accent3="accent3" accent4="accent4" accent5="accent5" accent6="accent6" hlink="hlink" folHlink="folHlink"/>
  <p:sldLayoutIdLst>
    <p:sldLayoutId id="2147483693" r:id="rId1"/>
  </p:sldLayoutIdLst>
  <p:txStyles>
    <p:titleStyle>
      <a:lvl1pPr algn="r" defTabSz="914400" rtl="0" eaLnBrk="1" latinLnBrk="0" hangingPunct="1">
        <a:spcBef>
          <a:spcPct val="0"/>
        </a:spcBef>
        <a:buNone/>
        <a:defRPr sz="2000" b="1" kern="1200" cap="small" normalizeH="0" baseline="0">
          <a:solidFill>
            <a:schemeClr val="bg1"/>
          </a:solidFill>
          <a:latin typeface="Verdana"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7" name="Groupe 16"/>
          <p:cNvGrpSpPr/>
          <p:nvPr/>
        </p:nvGrpSpPr>
        <p:grpSpPr>
          <a:xfrm>
            <a:off x="0" y="0"/>
            <a:ext cx="9144000" cy="6858000"/>
            <a:chOff x="0" y="0"/>
            <a:chExt cx="9144000" cy="6858000"/>
          </a:xfrm>
        </p:grpSpPr>
        <p:sp>
          <p:nvSpPr>
            <p:cNvPr id="18" name="Rectangle 11"/>
            <p:cNvSpPr>
              <a:spLocks noChangeArrowheads="1"/>
            </p:cNvSpPr>
            <p:nvPr/>
          </p:nvSpPr>
          <p:spPr bwMode="auto">
            <a:xfrm>
              <a:off x="0" y="0"/>
              <a:ext cx="9144000" cy="6858000"/>
            </a:xfrm>
            <a:prstGeom prst="rect">
              <a:avLst/>
            </a:prstGeom>
            <a:solidFill>
              <a:schemeClr val="tx1">
                <a:lumMod val="85000"/>
                <a:lumOff val="15000"/>
              </a:schemeClr>
            </a:solidFill>
            <a:ln>
              <a:noFill/>
            </a:ln>
            <a:effectLst/>
          </p:spPr>
          <p:txBody>
            <a:bodyPr wrap="none" anchor="ctr"/>
            <a:lstStyle/>
            <a:p>
              <a:endParaRPr lang="fr-FR"/>
            </a:p>
          </p:txBody>
        </p:sp>
        <p:sp>
          <p:nvSpPr>
            <p:cNvPr id="19" name="Rectangle 18"/>
            <p:cNvSpPr/>
            <p:nvPr/>
          </p:nvSpPr>
          <p:spPr>
            <a:xfrm>
              <a:off x="0" y="0"/>
              <a:ext cx="9144000" cy="62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0" y="620688"/>
              <a:ext cx="9144000" cy="28803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Connecteur droit 20"/>
            <p:cNvCxnSpPr/>
            <p:nvPr/>
          </p:nvCxnSpPr>
          <p:spPr>
            <a:xfrm>
              <a:off x="0" y="620688"/>
              <a:ext cx="914400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0" y="6597352"/>
              <a:ext cx="9144000" cy="2606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012160" y="6597352"/>
              <a:ext cx="3109392" cy="230832"/>
            </a:xfrm>
            <a:prstGeom prst="rect">
              <a:avLst/>
            </a:prstGeom>
          </p:spPr>
          <p:txBody>
            <a:bodyPr wrap="square">
              <a:spAutoFit/>
            </a:bodyPr>
            <a:lstStyle/>
            <a:p>
              <a:pPr algn="r" fontAlgn="base"/>
              <a:r>
                <a:rPr lang="en-US" sz="900" b="0" i="0" kern="1200" dirty="0">
                  <a:solidFill>
                    <a:schemeClr val="bg1"/>
                  </a:solidFill>
                  <a:effectLst/>
                  <a:latin typeface="+mn-lt"/>
                  <a:ea typeface="+mn-ea"/>
                  <a:cs typeface="+mn-cs"/>
                </a:rPr>
                <a:t>This work is licensed under a </a:t>
              </a:r>
              <a:r>
                <a:rPr lang="en-US" sz="900" b="0" i="0" u="none" strike="noStrike" kern="1200" dirty="0">
                  <a:solidFill>
                    <a:schemeClr val="bg1"/>
                  </a:solidFill>
                  <a:effectLst/>
                  <a:latin typeface="+mn-lt"/>
                  <a:ea typeface="+mn-ea"/>
                  <a:cs typeface="+mn-cs"/>
                  <a:hlinkClick r:id="rId3"/>
                </a:rPr>
                <a:t>Creative Commons Attribution</a:t>
              </a:r>
              <a:endParaRPr lang="en-US" sz="900" b="0" i="0" kern="1200" dirty="0">
                <a:solidFill>
                  <a:schemeClr val="bg1"/>
                </a:solidFill>
                <a:effectLst/>
                <a:latin typeface="+mn-lt"/>
                <a:ea typeface="+mn-ea"/>
                <a:cs typeface="+mn-cs"/>
              </a:endParaRPr>
            </a:p>
          </p:txBody>
        </p:sp>
        <p:sp>
          <p:nvSpPr>
            <p:cNvPr id="24" name="Rectangle 23">
              <a:hlinkClick r:id="rId4"/>
            </p:cNvPr>
            <p:cNvSpPr/>
            <p:nvPr/>
          </p:nvSpPr>
          <p:spPr>
            <a:xfrm>
              <a:off x="0" y="6597352"/>
              <a:ext cx="3109392" cy="230832"/>
            </a:xfrm>
            <a:prstGeom prst="rect">
              <a:avLst/>
            </a:prstGeom>
          </p:spPr>
          <p:txBody>
            <a:bodyPr wrap="square">
              <a:spAutoFit/>
            </a:bodyPr>
            <a:lstStyle/>
            <a:p>
              <a:pPr algn="l" fontAlgn="base"/>
              <a:r>
                <a:rPr lang="en-US" sz="900" b="0" i="0" kern="1200" dirty="0">
                  <a:solidFill>
                    <a:schemeClr val="bg1"/>
                  </a:solidFill>
                  <a:effectLst/>
                  <a:latin typeface="+mn-lt"/>
                  <a:ea typeface="+mn-ea"/>
                  <a:cs typeface="+mn-cs"/>
                </a:rPr>
                <a:t>© Copyright Showeet.com</a:t>
              </a:r>
            </a:p>
          </p:txBody>
        </p:sp>
      </p:grpSp>
      <p:sp>
        <p:nvSpPr>
          <p:cNvPr id="2"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pic>
        <p:nvPicPr>
          <p:cNvPr id="14" name="Picture 6" descr="C:\Users\Utilisateur\Documents\Perso\sho8\logo v3.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2736" y="188640"/>
            <a:ext cx="2659064" cy="980282"/>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rot="5400000">
            <a:off x="8473620" y="5799923"/>
            <a:ext cx="1839158" cy="276999"/>
          </a:xfrm>
          <a:prstGeom prst="rect">
            <a:avLst/>
          </a:prstGeom>
        </p:spPr>
        <p:txBody>
          <a:bodyPr wrap="non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black"/>
                </a:solidFill>
              </a:rPr>
              <a:t>© Copyright Showeet.com</a:t>
            </a:r>
          </a:p>
        </p:txBody>
      </p:sp>
    </p:spTree>
    <p:extLst>
      <p:ext uri="{BB962C8B-B14F-4D97-AF65-F5344CB8AC3E}">
        <p14:creationId xmlns:p14="http://schemas.microsoft.com/office/powerpoint/2010/main" val="944875287"/>
      </p:ext>
    </p:extLst>
  </p:cSld>
  <p:clrMap bg1="lt1" tx1="dk1" bg2="lt2" tx2="dk2" accent1="accent1" accent2="accent2" accent3="accent3" accent4="accent4" accent5="accent5" accent6="accent6" hlink="hlink" folHlink="folHlink"/>
  <p:sldLayoutIdLst>
    <p:sldLayoutId id="2147483695" r:id="rId1"/>
  </p:sldLayoutIdLst>
  <p:txStyles>
    <p:titleStyle>
      <a:lvl1pPr algn="r" defTabSz="914400" rtl="0" eaLnBrk="1" latinLnBrk="0" hangingPunct="1">
        <a:spcBef>
          <a:spcPct val="0"/>
        </a:spcBef>
        <a:buNone/>
        <a:defRPr sz="2000" b="1" kern="1200" cap="small" normalizeH="0" baseline="0">
          <a:solidFill>
            <a:schemeClr val="bg1"/>
          </a:solidFill>
          <a:latin typeface="Verdana"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20688"/>
          </a:xfrm>
          <a:prstGeom prst="rect">
            <a:avLst/>
          </a:prstGeom>
          <a:solidFill>
            <a:srgbClr val="1D26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20688"/>
            <a:ext cx="9144000" cy="288032"/>
          </a:xfrm>
          <a:prstGeom prst="rect">
            <a:avLst/>
          </a:prstGeom>
          <a:solidFill>
            <a:srgbClr val="9EB3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Connecteur droit 11"/>
          <p:cNvCxnSpPr/>
          <p:nvPr/>
        </p:nvCxnSpPr>
        <p:spPr>
          <a:xfrm>
            <a:off x="0" y="620688"/>
            <a:ext cx="9144000" cy="0"/>
          </a:xfrm>
          <a:prstGeom prst="line">
            <a:avLst/>
          </a:prstGeom>
          <a:ln>
            <a:solidFill>
              <a:srgbClr val="CBDB23"/>
            </a:solidFill>
          </a:ln>
        </p:spPr>
        <p:style>
          <a:lnRef idx="1">
            <a:schemeClr val="accent1"/>
          </a:lnRef>
          <a:fillRef idx="0">
            <a:schemeClr val="accent1"/>
          </a:fillRef>
          <a:effectRef idx="0">
            <a:schemeClr val="accent1"/>
          </a:effectRef>
          <a:fontRef idx="minor">
            <a:schemeClr val="tx1"/>
          </a:fontRef>
        </p:style>
      </p:cxnSp>
      <p:sp>
        <p:nvSpPr>
          <p:cNvPr id="2" name="Espace réservé du titre 1"/>
          <p:cNvSpPr>
            <a:spLocks noGrp="1"/>
          </p:cNvSpPr>
          <p:nvPr>
            <p:ph type="title"/>
          </p:nvPr>
        </p:nvSpPr>
        <p:spPr>
          <a:xfrm>
            <a:off x="2915816" y="3076"/>
            <a:ext cx="5770984" cy="61761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3" name="Rectangle 12"/>
          <p:cNvSpPr/>
          <p:nvPr/>
        </p:nvSpPr>
        <p:spPr>
          <a:xfrm>
            <a:off x="0" y="6597352"/>
            <a:ext cx="9144000" cy="260648"/>
          </a:xfrm>
          <a:prstGeom prst="rect">
            <a:avLst/>
          </a:prstGeom>
          <a:solidFill>
            <a:srgbClr val="1D26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012160" y="6597352"/>
            <a:ext cx="3109392" cy="230832"/>
          </a:xfrm>
          <a:prstGeom prst="rect">
            <a:avLst/>
          </a:prstGeom>
        </p:spPr>
        <p:txBody>
          <a:bodyPr wrap="square">
            <a:spAutoFit/>
          </a:bodyPr>
          <a:lstStyle/>
          <a:p>
            <a:pPr algn="r" fontAlgn="base"/>
            <a:r>
              <a:rPr lang="en-US" sz="900" b="0" i="0" kern="1200" dirty="0">
                <a:solidFill>
                  <a:schemeClr val="bg1"/>
                </a:solidFill>
                <a:effectLst/>
                <a:latin typeface="+mn-lt"/>
                <a:ea typeface="+mn-ea"/>
                <a:cs typeface="+mn-cs"/>
              </a:rPr>
              <a:t>This work is licensed under a </a:t>
            </a:r>
            <a:r>
              <a:rPr lang="en-US" sz="900" b="0" i="0" u="none" strike="noStrike" kern="1200" dirty="0">
                <a:solidFill>
                  <a:schemeClr val="bg1"/>
                </a:solidFill>
                <a:effectLst/>
                <a:latin typeface="+mn-lt"/>
                <a:ea typeface="+mn-ea"/>
                <a:cs typeface="+mn-cs"/>
                <a:hlinkClick r:id="rId13"/>
              </a:rPr>
              <a:t>Creative Commons Attribution</a:t>
            </a:r>
            <a:endParaRPr lang="en-US" sz="900" b="0" i="0" kern="1200" dirty="0">
              <a:solidFill>
                <a:schemeClr val="bg1"/>
              </a:solidFill>
              <a:effectLst/>
              <a:latin typeface="+mn-lt"/>
              <a:ea typeface="+mn-ea"/>
              <a:cs typeface="+mn-cs"/>
            </a:endParaRPr>
          </a:p>
        </p:txBody>
      </p:sp>
      <p:sp>
        <p:nvSpPr>
          <p:cNvPr id="14" name="Rectangle 13"/>
          <p:cNvSpPr/>
          <p:nvPr/>
        </p:nvSpPr>
        <p:spPr>
          <a:xfrm rot="5400000">
            <a:off x="8473620" y="5799923"/>
            <a:ext cx="1839158" cy="276999"/>
          </a:xfrm>
          <a:prstGeom prst="rect">
            <a:avLst/>
          </a:prstGeom>
        </p:spPr>
        <p:txBody>
          <a:bodyPr wrap="non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black"/>
                </a:solidFill>
              </a:rPr>
              <a:t>© Copyright Showeet.com</a:t>
            </a:r>
          </a:p>
        </p:txBody>
      </p:sp>
      <p:sp>
        <p:nvSpPr>
          <p:cNvPr id="15" name="Rectangle 14">
            <a:hlinkClick r:id="rId14"/>
          </p:cNvPr>
          <p:cNvSpPr/>
          <p:nvPr/>
        </p:nvSpPr>
        <p:spPr>
          <a:xfrm>
            <a:off x="0" y="6597352"/>
            <a:ext cx="3109392" cy="230832"/>
          </a:xfrm>
          <a:prstGeom prst="rect">
            <a:avLst/>
          </a:prstGeom>
        </p:spPr>
        <p:txBody>
          <a:bodyPr wrap="square">
            <a:spAutoFit/>
          </a:bodyPr>
          <a:lstStyle/>
          <a:p>
            <a:pPr algn="l" fontAlgn="base"/>
            <a:r>
              <a:rPr lang="en-US" sz="900" b="0" i="0" kern="1200" dirty="0">
                <a:solidFill>
                  <a:schemeClr val="bg1"/>
                </a:solidFill>
                <a:effectLst/>
                <a:latin typeface="+mn-lt"/>
                <a:ea typeface="+mn-ea"/>
                <a:cs typeface="+mn-cs"/>
              </a:rPr>
              <a:t>© Copyright Showeet.com</a:t>
            </a:r>
          </a:p>
        </p:txBody>
      </p:sp>
      <p:pic>
        <p:nvPicPr>
          <p:cNvPr id="11" name="Picture 6" descr="C:\Users\Utilisateur\Documents\Perso\sho8\logo v3.pn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2736" y="188640"/>
            <a:ext cx="2659064" cy="9802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96185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r" defTabSz="914400" rtl="0" eaLnBrk="1" latinLnBrk="0" hangingPunct="1">
        <a:spcBef>
          <a:spcPct val="0"/>
        </a:spcBef>
        <a:buNone/>
        <a:defRPr sz="2000" b="1" kern="1200" cap="small" normalizeH="0" baseline="0">
          <a:solidFill>
            <a:schemeClr val="bg1"/>
          </a:solidFill>
          <a:latin typeface="Verdana"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FA1CE-C640-4CE1-8D0A-EAE11EE28272}" type="datetimeFigureOut">
              <a:rPr lang="en-US" smtClean="0">
                <a:solidFill>
                  <a:prstClr val="black">
                    <a:tint val="75000"/>
                  </a:prstClr>
                </a:solidFill>
              </a:rPr>
              <a:pPr/>
              <a:t>4/22/23</a:t>
            </a:fld>
            <a:endParaRPr lang="en-US">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786E5-36B4-4750-9BD9-353AA4FBC168}" type="slidenum">
              <a:rPr lang="en-US" smtClean="0">
                <a:solidFill>
                  <a:prstClr val="black">
                    <a:tint val="75000"/>
                  </a:prstClr>
                </a:solidFill>
              </a:rPr>
              <a:pPr/>
              <a:t>‹#›</a:t>
            </a:fld>
            <a:endParaRPr lang="en-US">
              <a:solidFill>
                <a:prstClr val="black">
                  <a:tint val="75000"/>
                </a:prstClr>
              </a:solidFill>
            </a:endParaRPr>
          </a:p>
        </p:txBody>
      </p:sp>
      <p:sp>
        <p:nvSpPr>
          <p:cNvPr id="8" name="Rectangle 7"/>
          <p:cNvSpPr/>
          <p:nvPr/>
        </p:nvSpPr>
        <p:spPr>
          <a:xfrm rot="5400000">
            <a:off x="8473620" y="5799923"/>
            <a:ext cx="1839158" cy="276999"/>
          </a:xfrm>
          <a:prstGeom prst="rect">
            <a:avLst/>
          </a:prstGeom>
        </p:spPr>
        <p:txBody>
          <a:bodyPr wrap="non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black"/>
                </a:solidFill>
              </a:rPr>
              <a:t>© Copyright Showeet.com</a:t>
            </a:r>
          </a:p>
        </p:txBody>
      </p:sp>
    </p:spTree>
    <p:extLst>
      <p:ext uri="{BB962C8B-B14F-4D97-AF65-F5344CB8AC3E}">
        <p14:creationId xmlns:p14="http://schemas.microsoft.com/office/powerpoint/2010/main" val="754927796"/>
      </p:ext>
    </p:extLst>
  </p:cSld>
  <p:clrMap bg1="lt1" tx1="dk1" bg2="lt2" tx2="dk2" accent1="accent1" accent2="accent2" accent3="accent3" accent4="accent4" accent5="accent5" accent6="accent6" hlink="hlink" folHlink="folHlink"/>
  <p:sldLayoutIdLst>
    <p:sldLayoutId id="214748368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creativecommons.org/licenses/by-nc-sa/3.0/" TargetMode="External"/><Relationship Id="rId7"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2.png"/><Relationship Id="rId5" Type="http://schemas.openxmlformats.org/officeDocument/2006/relationships/hyperlink" Target="http://www.showeet.com/terms-of-use/" TargetMode="External"/><Relationship Id="rId4" Type="http://schemas.openxmlformats.org/officeDocument/2006/relationships/hyperlink" Target="http://www.showeet.com/"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689100" y="1500186"/>
            <a:ext cx="4523710" cy="4335464"/>
            <a:chOff x="441146" y="1500186"/>
            <a:chExt cx="5188504" cy="4335464"/>
          </a:xfrm>
        </p:grpSpPr>
        <p:sp>
          <p:nvSpPr>
            <p:cNvPr id="5" name="Freeform 5"/>
            <p:cNvSpPr>
              <a:spLocks/>
            </p:cNvSpPr>
            <p:nvPr/>
          </p:nvSpPr>
          <p:spPr bwMode="auto">
            <a:xfrm rot="10800000">
              <a:off x="3035397" y="2816781"/>
              <a:ext cx="1285914" cy="807827"/>
            </a:xfrm>
            <a:custGeom>
              <a:avLst/>
              <a:gdLst>
                <a:gd name="T0" fmla="*/ 2601 w 11008"/>
                <a:gd name="T1" fmla="*/ 7085 h 7085"/>
                <a:gd name="T2" fmla="*/ 11008 w 11008"/>
                <a:gd name="T3" fmla="*/ 4404 h 7085"/>
                <a:gd name="T4" fmla="*/ 11008 w 11008"/>
                <a:gd name="T5" fmla="*/ 0 h 7085"/>
                <a:gd name="T6" fmla="*/ 1503 w 11008"/>
                <a:gd name="T7" fmla="*/ 3032 h 7085"/>
                <a:gd name="T8" fmla="*/ 0 w 11008"/>
                <a:gd name="T9" fmla="*/ 3511 h 7085"/>
                <a:gd name="T10" fmla="*/ 2601 w 11008"/>
                <a:gd name="T11" fmla="*/ 7085 h 7085"/>
              </a:gdLst>
              <a:ahLst/>
              <a:cxnLst>
                <a:cxn ang="0">
                  <a:pos x="T0" y="T1"/>
                </a:cxn>
                <a:cxn ang="0">
                  <a:pos x="T2" y="T3"/>
                </a:cxn>
                <a:cxn ang="0">
                  <a:pos x="T4" y="T5"/>
                </a:cxn>
                <a:cxn ang="0">
                  <a:pos x="T6" y="T7"/>
                </a:cxn>
                <a:cxn ang="0">
                  <a:pos x="T8" y="T9"/>
                </a:cxn>
                <a:cxn ang="0">
                  <a:pos x="T10" y="T11"/>
                </a:cxn>
              </a:cxnLst>
              <a:rect l="0" t="0" r="r" b="b"/>
              <a:pathLst>
                <a:path w="11008" h="7085">
                  <a:moveTo>
                    <a:pt x="2601" y="7085"/>
                  </a:moveTo>
                  <a:lnTo>
                    <a:pt x="11008" y="4404"/>
                  </a:lnTo>
                  <a:lnTo>
                    <a:pt x="11008" y="0"/>
                  </a:lnTo>
                  <a:lnTo>
                    <a:pt x="1503" y="3032"/>
                  </a:lnTo>
                  <a:lnTo>
                    <a:pt x="0" y="3511"/>
                  </a:lnTo>
                  <a:lnTo>
                    <a:pt x="2601" y="7085"/>
                  </a:lnTo>
                  <a:close/>
                </a:path>
              </a:pathLst>
            </a:custGeom>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6" name="Freeform 6"/>
            <p:cNvSpPr>
              <a:spLocks/>
            </p:cNvSpPr>
            <p:nvPr/>
          </p:nvSpPr>
          <p:spPr bwMode="auto">
            <a:xfrm rot="10800000">
              <a:off x="3035398" y="2729251"/>
              <a:ext cx="981779" cy="393885"/>
            </a:xfrm>
            <a:custGeom>
              <a:avLst/>
              <a:gdLst>
                <a:gd name="T0" fmla="*/ 8407 w 8407"/>
                <a:gd name="T1" fmla="*/ 1425 h 3452"/>
                <a:gd name="T2" fmla="*/ 8407 w 8407"/>
                <a:gd name="T3" fmla="*/ 0 h 3452"/>
                <a:gd name="T4" fmla="*/ 0 w 8407"/>
                <a:gd name="T5" fmla="*/ 2681 h 3452"/>
                <a:gd name="T6" fmla="*/ 75 w 8407"/>
                <a:gd name="T7" fmla="*/ 2785 h 3452"/>
                <a:gd name="T8" fmla="*/ 2051 w 8407"/>
                <a:gd name="T9" fmla="*/ 3452 h 3452"/>
                <a:gd name="T10" fmla="*/ 8407 w 8407"/>
                <a:gd name="T11" fmla="*/ 1425 h 3452"/>
              </a:gdLst>
              <a:ahLst/>
              <a:cxnLst>
                <a:cxn ang="0">
                  <a:pos x="T0" y="T1"/>
                </a:cxn>
                <a:cxn ang="0">
                  <a:pos x="T2" y="T3"/>
                </a:cxn>
                <a:cxn ang="0">
                  <a:pos x="T4" y="T5"/>
                </a:cxn>
                <a:cxn ang="0">
                  <a:pos x="T6" y="T7"/>
                </a:cxn>
                <a:cxn ang="0">
                  <a:pos x="T8" y="T9"/>
                </a:cxn>
                <a:cxn ang="0">
                  <a:pos x="T10" y="T11"/>
                </a:cxn>
              </a:cxnLst>
              <a:rect l="0" t="0" r="r" b="b"/>
              <a:pathLst>
                <a:path w="8407" h="3452">
                  <a:moveTo>
                    <a:pt x="8407" y="1425"/>
                  </a:moveTo>
                  <a:lnTo>
                    <a:pt x="8407" y="0"/>
                  </a:lnTo>
                  <a:lnTo>
                    <a:pt x="0" y="2681"/>
                  </a:lnTo>
                  <a:lnTo>
                    <a:pt x="75" y="2785"/>
                  </a:lnTo>
                  <a:lnTo>
                    <a:pt x="2051" y="3452"/>
                  </a:lnTo>
                  <a:lnTo>
                    <a:pt x="8407" y="1425"/>
                  </a:lnTo>
                  <a:close/>
                </a:path>
              </a:pathLst>
            </a:custGeom>
            <a:solidFill>
              <a:srgbClr val="A68200"/>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reeform 7"/>
            <p:cNvSpPr>
              <a:spLocks/>
            </p:cNvSpPr>
            <p:nvPr/>
          </p:nvSpPr>
          <p:spPr bwMode="auto">
            <a:xfrm rot="10800000">
              <a:off x="3035398" y="3370225"/>
              <a:ext cx="1854238" cy="1194418"/>
            </a:xfrm>
            <a:custGeom>
              <a:avLst/>
              <a:gdLst>
                <a:gd name="T0" fmla="*/ 3918 w 15876"/>
                <a:gd name="T1" fmla="*/ 10447 h 10481"/>
                <a:gd name="T2" fmla="*/ 4018 w 15876"/>
                <a:gd name="T3" fmla="*/ 10481 h 10481"/>
                <a:gd name="T4" fmla="*/ 15876 w 15876"/>
                <a:gd name="T5" fmla="*/ 6700 h 10481"/>
                <a:gd name="T6" fmla="*/ 15876 w 15876"/>
                <a:gd name="T7" fmla="*/ 0 h 10481"/>
                <a:gd name="T8" fmla="*/ 1592 w 15876"/>
                <a:gd name="T9" fmla="*/ 4555 h 10481"/>
                <a:gd name="T10" fmla="*/ 0 w 15876"/>
                <a:gd name="T11" fmla="*/ 5063 h 10481"/>
                <a:gd name="T12" fmla="*/ 3918 w 15876"/>
                <a:gd name="T13" fmla="*/ 10447 h 10481"/>
              </a:gdLst>
              <a:ahLst/>
              <a:cxnLst>
                <a:cxn ang="0">
                  <a:pos x="T0" y="T1"/>
                </a:cxn>
                <a:cxn ang="0">
                  <a:pos x="T2" y="T3"/>
                </a:cxn>
                <a:cxn ang="0">
                  <a:pos x="T4" y="T5"/>
                </a:cxn>
                <a:cxn ang="0">
                  <a:pos x="T6" y="T7"/>
                </a:cxn>
                <a:cxn ang="0">
                  <a:pos x="T8" y="T9"/>
                </a:cxn>
                <a:cxn ang="0">
                  <a:pos x="T10" y="T11"/>
                </a:cxn>
                <a:cxn ang="0">
                  <a:pos x="T12" y="T13"/>
                </a:cxn>
              </a:cxnLst>
              <a:rect l="0" t="0" r="r" b="b"/>
              <a:pathLst>
                <a:path w="15876" h="10481">
                  <a:moveTo>
                    <a:pt x="3918" y="10447"/>
                  </a:moveTo>
                  <a:lnTo>
                    <a:pt x="4018" y="10481"/>
                  </a:lnTo>
                  <a:lnTo>
                    <a:pt x="15876" y="6700"/>
                  </a:lnTo>
                  <a:lnTo>
                    <a:pt x="15876" y="0"/>
                  </a:lnTo>
                  <a:lnTo>
                    <a:pt x="1592" y="4555"/>
                  </a:lnTo>
                  <a:lnTo>
                    <a:pt x="0" y="5063"/>
                  </a:lnTo>
                  <a:lnTo>
                    <a:pt x="3918" y="10447"/>
                  </a:lnTo>
                  <a:close/>
                </a:path>
              </a:pathLst>
            </a:custGeom>
            <a:gradFill flip="none" rotWithShape="1">
              <a:gsLst>
                <a:gs pos="0">
                  <a:srgbClr val="1DBDC9">
                    <a:shade val="30000"/>
                    <a:satMod val="115000"/>
                  </a:srgbClr>
                </a:gs>
                <a:gs pos="50000">
                  <a:srgbClr val="1DBDC9">
                    <a:shade val="67500"/>
                    <a:satMod val="115000"/>
                  </a:srgbClr>
                </a:gs>
                <a:gs pos="100000">
                  <a:srgbClr val="1DBDC9">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8"/>
            <p:cNvSpPr>
              <a:spLocks/>
            </p:cNvSpPr>
            <p:nvPr/>
          </p:nvSpPr>
          <p:spPr bwMode="auto">
            <a:xfrm rot="10800000">
              <a:off x="1652778" y="3284519"/>
              <a:ext cx="1382620" cy="516062"/>
            </a:xfrm>
            <a:custGeom>
              <a:avLst/>
              <a:gdLst>
                <a:gd name="T0" fmla="*/ 9472 w 11839"/>
                <a:gd name="T1" fmla="*/ 4525 h 4525"/>
                <a:gd name="T2" fmla="*/ 11839 w 11839"/>
                <a:gd name="T3" fmla="*/ 3725 h 4525"/>
                <a:gd name="T4" fmla="*/ 0 w 11839"/>
                <a:gd name="T5" fmla="*/ 0 h 4525"/>
                <a:gd name="T6" fmla="*/ 0 w 11839"/>
                <a:gd name="T7" fmla="*/ 1544 h 4525"/>
                <a:gd name="T8" fmla="*/ 9472 w 11839"/>
                <a:gd name="T9" fmla="*/ 4525 h 4525"/>
              </a:gdLst>
              <a:ahLst/>
              <a:cxnLst>
                <a:cxn ang="0">
                  <a:pos x="T0" y="T1"/>
                </a:cxn>
                <a:cxn ang="0">
                  <a:pos x="T2" y="T3"/>
                </a:cxn>
                <a:cxn ang="0">
                  <a:pos x="T4" y="T5"/>
                </a:cxn>
                <a:cxn ang="0">
                  <a:pos x="T6" y="T7"/>
                </a:cxn>
                <a:cxn ang="0">
                  <a:pos x="T8" y="T9"/>
                </a:cxn>
              </a:cxnLst>
              <a:rect l="0" t="0" r="r" b="b"/>
              <a:pathLst>
                <a:path w="11839" h="4525">
                  <a:moveTo>
                    <a:pt x="9472" y="4525"/>
                  </a:moveTo>
                  <a:lnTo>
                    <a:pt x="11839" y="3725"/>
                  </a:lnTo>
                  <a:lnTo>
                    <a:pt x="0" y="0"/>
                  </a:lnTo>
                  <a:lnTo>
                    <a:pt x="0" y="1544"/>
                  </a:lnTo>
                  <a:lnTo>
                    <a:pt x="9472" y="4525"/>
                  </a:lnTo>
                  <a:close/>
                </a:path>
              </a:pathLst>
            </a:custGeom>
            <a:solidFill>
              <a:srgbClr val="057880"/>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9"/>
            <p:cNvSpPr>
              <a:spLocks/>
            </p:cNvSpPr>
            <p:nvPr/>
          </p:nvSpPr>
          <p:spPr bwMode="auto">
            <a:xfrm rot="10800000">
              <a:off x="3035397" y="3279048"/>
              <a:ext cx="1384722" cy="521533"/>
            </a:xfrm>
            <a:custGeom>
              <a:avLst/>
              <a:gdLst>
                <a:gd name="T0" fmla="*/ 2353 w 11858"/>
                <a:gd name="T1" fmla="*/ 4576 h 4576"/>
                <a:gd name="T2" fmla="*/ 11858 w 11858"/>
                <a:gd name="T3" fmla="*/ 1544 h 4576"/>
                <a:gd name="T4" fmla="*/ 11858 w 11858"/>
                <a:gd name="T5" fmla="*/ 0 h 4576"/>
                <a:gd name="T6" fmla="*/ 0 w 11858"/>
                <a:gd name="T7" fmla="*/ 3781 h 4576"/>
                <a:gd name="T8" fmla="*/ 2353 w 11858"/>
                <a:gd name="T9" fmla="*/ 4576 h 4576"/>
              </a:gdLst>
              <a:ahLst/>
              <a:cxnLst>
                <a:cxn ang="0">
                  <a:pos x="T0" y="T1"/>
                </a:cxn>
                <a:cxn ang="0">
                  <a:pos x="T2" y="T3"/>
                </a:cxn>
                <a:cxn ang="0">
                  <a:pos x="T4" y="T5"/>
                </a:cxn>
                <a:cxn ang="0">
                  <a:pos x="T6" y="T7"/>
                </a:cxn>
                <a:cxn ang="0">
                  <a:pos x="T8" y="T9"/>
                </a:cxn>
              </a:cxnLst>
              <a:rect l="0" t="0" r="r" b="b"/>
              <a:pathLst>
                <a:path w="11858" h="4576">
                  <a:moveTo>
                    <a:pt x="2353" y="4576"/>
                  </a:moveTo>
                  <a:lnTo>
                    <a:pt x="11858" y="1544"/>
                  </a:lnTo>
                  <a:lnTo>
                    <a:pt x="11858" y="0"/>
                  </a:lnTo>
                  <a:lnTo>
                    <a:pt x="0" y="3781"/>
                  </a:lnTo>
                  <a:lnTo>
                    <a:pt x="2353" y="4576"/>
                  </a:lnTo>
                  <a:close/>
                </a:path>
              </a:pathLst>
            </a:custGeom>
            <a:solidFill>
              <a:srgbClr val="057880"/>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10"/>
            <p:cNvSpPr>
              <a:spLocks/>
            </p:cNvSpPr>
            <p:nvPr/>
          </p:nvSpPr>
          <p:spPr bwMode="auto">
            <a:xfrm rot="10800000">
              <a:off x="3035398" y="4044935"/>
              <a:ext cx="1974771" cy="718474"/>
            </a:xfrm>
            <a:custGeom>
              <a:avLst/>
              <a:gdLst>
                <a:gd name="T0" fmla="*/ 16909 w 16909"/>
                <a:gd name="T1" fmla="*/ 1750 h 6305"/>
                <a:gd name="T2" fmla="*/ 16909 w 16909"/>
                <a:gd name="T3" fmla="*/ 0 h 6305"/>
                <a:gd name="T4" fmla="*/ 0 w 16909"/>
                <a:gd name="T5" fmla="*/ 5393 h 6305"/>
                <a:gd name="T6" fmla="*/ 26 w 16909"/>
                <a:gd name="T7" fmla="*/ 5428 h 6305"/>
                <a:gd name="T8" fmla="*/ 2625 w 16909"/>
                <a:gd name="T9" fmla="*/ 6305 h 6305"/>
                <a:gd name="T10" fmla="*/ 16909 w 16909"/>
                <a:gd name="T11" fmla="*/ 1750 h 6305"/>
              </a:gdLst>
              <a:ahLst/>
              <a:cxnLst>
                <a:cxn ang="0">
                  <a:pos x="T0" y="T1"/>
                </a:cxn>
                <a:cxn ang="0">
                  <a:pos x="T2" y="T3"/>
                </a:cxn>
                <a:cxn ang="0">
                  <a:pos x="T4" y="T5"/>
                </a:cxn>
                <a:cxn ang="0">
                  <a:pos x="T6" y="T7"/>
                </a:cxn>
                <a:cxn ang="0">
                  <a:pos x="T8" y="T9"/>
                </a:cxn>
                <a:cxn ang="0">
                  <a:pos x="T10" y="T11"/>
                </a:cxn>
              </a:cxnLst>
              <a:rect l="0" t="0" r="r" b="b"/>
              <a:pathLst>
                <a:path w="16909" h="6305">
                  <a:moveTo>
                    <a:pt x="16909" y="1750"/>
                  </a:moveTo>
                  <a:lnTo>
                    <a:pt x="16909" y="0"/>
                  </a:lnTo>
                  <a:lnTo>
                    <a:pt x="0" y="5393"/>
                  </a:lnTo>
                  <a:lnTo>
                    <a:pt x="26" y="5428"/>
                  </a:lnTo>
                  <a:lnTo>
                    <a:pt x="2625" y="6305"/>
                  </a:lnTo>
                  <a:lnTo>
                    <a:pt x="16909" y="1750"/>
                  </a:lnTo>
                  <a:close/>
                </a:path>
              </a:pathLst>
            </a:custGeom>
            <a:solidFill>
              <a:srgbClr val="1B241F"/>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11"/>
            <p:cNvSpPr>
              <a:spLocks/>
            </p:cNvSpPr>
            <p:nvPr/>
          </p:nvSpPr>
          <p:spPr bwMode="auto">
            <a:xfrm rot="10800000">
              <a:off x="3035398" y="2277925"/>
              <a:ext cx="883672" cy="682003"/>
            </a:xfrm>
            <a:custGeom>
              <a:avLst/>
              <a:gdLst>
                <a:gd name="T0" fmla="*/ 2601 w 7565"/>
                <a:gd name="T1" fmla="*/ 5988 h 5988"/>
                <a:gd name="T2" fmla="*/ 7565 w 7565"/>
                <a:gd name="T3" fmla="*/ 4405 h 5988"/>
                <a:gd name="T4" fmla="*/ 7565 w 7565"/>
                <a:gd name="T5" fmla="*/ 0 h 5988"/>
                <a:gd name="T6" fmla="*/ 1209 w 7565"/>
                <a:gd name="T7" fmla="*/ 2027 h 5988"/>
                <a:gd name="T8" fmla="*/ 0 w 7565"/>
                <a:gd name="T9" fmla="*/ 2413 h 5988"/>
                <a:gd name="T10" fmla="*/ 2601 w 7565"/>
                <a:gd name="T11" fmla="*/ 5988 h 5988"/>
              </a:gdLst>
              <a:ahLst/>
              <a:cxnLst>
                <a:cxn ang="0">
                  <a:pos x="T0" y="T1"/>
                </a:cxn>
                <a:cxn ang="0">
                  <a:pos x="T2" y="T3"/>
                </a:cxn>
                <a:cxn ang="0">
                  <a:pos x="T4" y="T5"/>
                </a:cxn>
                <a:cxn ang="0">
                  <a:pos x="T6" y="T7"/>
                </a:cxn>
                <a:cxn ang="0">
                  <a:pos x="T8" y="T9"/>
                </a:cxn>
                <a:cxn ang="0">
                  <a:pos x="T10" y="T11"/>
                </a:cxn>
              </a:cxnLst>
              <a:rect l="0" t="0" r="r" b="b"/>
              <a:pathLst>
                <a:path w="7565" h="5988">
                  <a:moveTo>
                    <a:pt x="2601" y="5988"/>
                  </a:moveTo>
                  <a:lnTo>
                    <a:pt x="7565" y="4405"/>
                  </a:lnTo>
                  <a:lnTo>
                    <a:pt x="7565" y="0"/>
                  </a:lnTo>
                  <a:lnTo>
                    <a:pt x="1209" y="2027"/>
                  </a:lnTo>
                  <a:lnTo>
                    <a:pt x="0" y="2413"/>
                  </a:lnTo>
                  <a:lnTo>
                    <a:pt x="2601" y="5988"/>
                  </a:lnTo>
                  <a:close/>
                </a:path>
              </a:pathLst>
            </a:custGeom>
            <a:gradFill flip="none" rotWithShape="1">
              <a:gsLst>
                <a:gs pos="0">
                  <a:srgbClr val="99CC00">
                    <a:shade val="30000"/>
                    <a:satMod val="115000"/>
                  </a:srgbClr>
                </a:gs>
                <a:gs pos="50000">
                  <a:srgbClr val="99CC00">
                    <a:shade val="67500"/>
                    <a:satMod val="115000"/>
                  </a:srgbClr>
                </a:gs>
                <a:gs pos="100000">
                  <a:srgbClr val="99CC00">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12"/>
            <p:cNvSpPr>
              <a:spLocks/>
            </p:cNvSpPr>
            <p:nvPr/>
          </p:nvSpPr>
          <p:spPr bwMode="auto">
            <a:xfrm rot="10800000">
              <a:off x="1176955" y="3375696"/>
              <a:ext cx="1858443" cy="1188947"/>
            </a:xfrm>
            <a:custGeom>
              <a:avLst/>
              <a:gdLst>
                <a:gd name="T0" fmla="*/ 11839 w 15915"/>
                <a:gd name="T1" fmla="*/ 10425 h 10425"/>
                <a:gd name="T2" fmla="*/ 12018 w 15915"/>
                <a:gd name="T3" fmla="*/ 10365 h 10425"/>
                <a:gd name="T4" fmla="*/ 15915 w 15915"/>
                <a:gd name="T5" fmla="*/ 5008 h 10425"/>
                <a:gd name="T6" fmla="*/ 14281 w 15915"/>
                <a:gd name="T7" fmla="*/ 4494 h 10425"/>
                <a:gd name="T8" fmla="*/ 0 w 15915"/>
                <a:gd name="T9" fmla="*/ 0 h 10425"/>
                <a:gd name="T10" fmla="*/ 0 w 15915"/>
                <a:gd name="T11" fmla="*/ 6700 h 10425"/>
                <a:gd name="T12" fmla="*/ 11839 w 15915"/>
                <a:gd name="T13" fmla="*/ 10425 h 10425"/>
              </a:gdLst>
              <a:ahLst/>
              <a:cxnLst>
                <a:cxn ang="0">
                  <a:pos x="T0" y="T1"/>
                </a:cxn>
                <a:cxn ang="0">
                  <a:pos x="T2" y="T3"/>
                </a:cxn>
                <a:cxn ang="0">
                  <a:pos x="T4" y="T5"/>
                </a:cxn>
                <a:cxn ang="0">
                  <a:pos x="T6" y="T7"/>
                </a:cxn>
                <a:cxn ang="0">
                  <a:pos x="T8" y="T9"/>
                </a:cxn>
                <a:cxn ang="0">
                  <a:pos x="T10" y="T11"/>
                </a:cxn>
                <a:cxn ang="0">
                  <a:pos x="T12" y="T13"/>
                </a:cxn>
              </a:cxnLst>
              <a:rect l="0" t="0" r="r" b="b"/>
              <a:pathLst>
                <a:path w="15915" h="10425">
                  <a:moveTo>
                    <a:pt x="11839" y="10425"/>
                  </a:moveTo>
                  <a:lnTo>
                    <a:pt x="12018" y="10365"/>
                  </a:lnTo>
                  <a:lnTo>
                    <a:pt x="15915" y="5008"/>
                  </a:lnTo>
                  <a:lnTo>
                    <a:pt x="14281" y="4494"/>
                  </a:lnTo>
                  <a:lnTo>
                    <a:pt x="0" y="0"/>
                  </a:lnTo>
                  <a:lnTo>
                    <a:pt x="0" y="6700"/>
                  </a:lnTo>
                  <a:lnTo>
                    <a:pt x="11839" y="10425"/>
                  </a:lnTo>
                  <a:close/>
                </a:path>
              </a:pathLst>
            </a:custGeom>
            <a:gradFill flip="none" rotWithShape="1">
              <a:gsLst>
                <a:gs pos="0">
                  <a:srgbClr val="1DBDC9">
                    <a:shade val="30000"/>
                    <a:satMod val="115000"/>
                  </a:srgbClr>
                </a:gs>
                <a:gs pos="50000">
                  <a:srgbClr val="1DBDC9">
                    <a:shade val="67500"/>
                    <a:satMod val="115000"/>
                  </a:srgbClr>
                </a:gs>
                <a:gs pos="100000">
                  <a:srgbClr val="1DBDC9">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13"/>
            <p:cNvSpPr>
              <a:spLocks/>
            </p:cNvSpPr>
            <p:nvPr/>
          </p:nvSpPr>
          <p:spPr bwMode="auto">
            <a:xfrm rot="10800000">
              <a:off x="1746681" y="2820428"/>
              <a:ext cx="1288717" cy="804180"/>
            </a:xfrm>
            <a:custGeom>
              <a:avLst/>
              <a:gdLst>
                <a:gd name="T0" fmla="*/ 8427 w 11034"/>
                <a:gd name="T1" fmla="*/ 7056 h 7056"/>
                <a:gd name="T2" fmla="*/ 11034 w 11034"/>
                <a:gd name="T3" fmla="*/ 3473 h 7056"/>
                <a:gd name="T4" fmla="*/ 9472 w 11034"/>
                <a:gd name="T5" fmla="*/ 2981 h 7056"/>
                <a:gd name="T6" fmla="*/ 0 w 11034"/>
                <a:gd name="T7" fmla="*/ 0 h 7056"/>
                <a:gd name="T8" fmla="*/ 0 w 11034"/>
                <a:gd name="T9" fmla="*/ 4404 h 7056"/>
                <a:gd name="T10" fmla="*/ 8427 w 11034"/>
                <a:gd name="T11" fmla="*/ 7056 h 7056"/>
              </a:gdLst>
              <a:ahLst/>
              <a:cxnLst>
                <a:cxn ang="0">
                  <a:pos x="T0" y="T1"/>
                </a:cxn>
                <a:cxn ang="0">
                  <a:pos x="T2" y="T3"/>
                </a:cxn>
                <a:cxn ang="0">
                  <a:pos x="T4" y="T5"/>
                </a:cxn>
                <a:cxn ang="0">
                  <a:pos x="T6" y="T7"/>
                </a:cxn>
                <a:cxn ang="0">
                  <a:pos x="T8" y="T9"/>
                </a:cxn>
                <a:cxn ang="0">
                  <a:pos x="T10" y="T11"/>
                </a:cxn>
              </a:cxnLst>
              <a:rect l="0" t="0" r="r" b="b"/>
              <a:pathLst>
                <a:path w="11034" h="7056">
                  <a:moveTo>
                    <a:pt x="8427" y="7056"/>
                  </a:moveTo>
                  <a:lnTo>
                    <a:pt x="11034" y="3473"/>
                  </a:lnTo>
                  <a:lnTo>
                    <a:pt x="9472" y="2981"/>
                  </a:lnTo>
                  <a:lnTo>
                    <a:pt x="0" y="0"/>
                  </a:lnTo>
                  <a:lnTo>
                    <a:pt x="0" y="4404"/>
                  </a:lnTo>
                  <a:lnTo>
                    <a:pt x="8427" y="7056"/>
                  </a:lnTo>
                  <a:close/>
                </a:path>
              </a:pathLst>
            </a:custGeom>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14"/>
            <p:cNvSpPr>
              <a:spLocks/>
            </p:cNvSpPr>
            <p:nvPr/>
          </p:nvSpPr>
          <p:spPr bwMode="auto">
            <a:xfrm rot="10800000">
              <a:off x="1055721" y="4052229"/>
              <a:ext cx="1979676" cy="711180"/>
            </a:xfrm>
            <a:custGeom>
              <a:avLst/>
              <a:gdLst>
                <a:gd name="T0" fmla="*/ 0 w 16950"/>
                <a:gd name="T1" fmla="*/ 1750 h 6244"/>
                <a:gd name="T2" fmla="*/ 14281 w 16950"/>
                <a:gd name="T3" fmla="*/ 6244 h 6244"/>
                <a:gd name="T4" fmla="*/ 16942 w 16950"/>
                <a:gd name="T5" fmla="*/ 5346 h 6244"/>
                <a:gd name="T6" fmla="*/ 16950 w 16950"/>
                <a:gd name="T7" fmla="*/ 5334 h 6244"/>
                <a:gd name="T8" fmla="*/ 0 w 16950"/>
                <a:gd name="T9" fmla="*/ 0 h 6244"/>
                <a:gd name="T10" fmla="*/ 0 w 16950"/>
                <a:gd name="T11" fmla="*/ 1750 h 6244"/>
              </a:gdLst>
              <a:ahLst/>
              <a:cxnLst>
                <a:cxn ang="0">
                  <a:pos x="T0" y="T1"/>
                </a:cxn>
                <a:cxn ang="0">
                  <a:pos x="T2" y="T3"/>
                </a:cxn>
                <a:cxn ang="0">
                  <a:pos x="T4" y="T5"/>
                </a:cxn>
                <a:cxn ang="0">
                  <a:pos x="T6" y="T7"/>
                </a:cxn>
                <a:cxn ang="0">
                  <a:pos x="T8" y="T9"/>
                </a:cxn>
                <a:cxn ang="0">
                  <a:pos x="T10" y="T11"/>
                </a:cxn>
              </a:cxnLst>
              <a:rect l="0" t="0" r="r" b="b"/>
              <a:pathLst>
                <a:path w="16950" h="6244">
                  <a:moveTo>
                    <a:pt x="0" y="1750"/>
                  </a:moveTo>
                  <a:lnTo>
                    <a:pt x="14281" y="6244"/>
                  </a:lnTo>
                  <a:lnTo>
                    <a:pt x="16942" y="5346"/>
                  </a:lnTo>
                  <a:lnTo>
                    <a:pt x="16950" y="5334"/>
                  </a:lnTo>
                  <a:lnTo>
                    <a:pt x="0" y="0"/>
                  </a:lnTo>
                  <a:lnTo>
                    <a:pt x="0" y="1750"/>
                  </a:lnTo>
                  <a:close/>
                </a:path>
              </a:pathLst>
            </a:custGeom>
            <a:solidFill>
              <a:srgbClr val="1B241F"/>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15"/>
            <p:cNvSpPr>
              <a:spLocks/>
            </p:cNvSpPr>
            <p:nvPr/>
          </p:nvSpPr>
          <p:spPr bwMode="auto">
            <a:xfrm rot="10800000">
              <a:off x="3035398" y="4148877"/>
              <a:ext cx="2594252" cy="1686773"/>
            </a:xfrm>
            <a:custGeom>
              <a:avLst/>
              <a:gdLst>
                <a:gd name="T0" fmla="*/ 5304 w 22213"/>
                <a:gd name="T1" fmla="*/ 14794 h 14794"/>
                <a:gd name="T2" fmla="*/ 22213 w 22213"/>
                <a:gd name="T3" fmla="*/ 9401 h 14794"/>
                <a:gd name="T4" fmla="*/ 22213 w 22213"/>
                <a:gd name="T5" fmla="*/ 0 h 14794"/>
                <a:gd name="T6" fmla="*/ 0 w 22213"/>
                <a:gd name="T7" fmla="*/ 7501 h 14794"/>
                <a:gd name="T8" fmla="*/ 5304 w 22213"/>
                <a:gd name="T9" fmla="*/ 14794 h 14794"/>
              </a:gdLst>
              <a:ahLst/>
              <a:cxnLst>
                <a:cxn ang="0">
                  <a:pos x="T0" y="T1"/>
                </a:cxn>
                <a:cxn ang="0">
                  <a:pos x="T2" y="T3"/>
                </a:cxn>
                <a:cxn ang="0">
                  <a:pos x="T4" y="T5"/>
                </a:cxn>
                <a:cxn ang="0">
                  <a:pos x="T6" y="T7"/>
                </a:cxn>
                <a:cxn ang="0">
                  <a:pos x="T8" y="T9"/>
                </a:cxn>
              </a:cxnLst>
              <a:rect l="0" t="0" r="r" b="b"/>
              <a:pathLst>
                <a:path w="22213" h="14794">
                  <a:moveTo>
                    <a:pt x="5304" y="14794"/>
                  </a:moveTo>
                  <a:lnTo>
                    <a:pt x="22213" y="9401"/>
                  </a:lnTo>
                  <a:lnTo>
                    <a:pt x="22213" y="0"/>
                  </a:lnTo>
                  <a:lnTo>
                    <a:pt x="0" y="7501"/>
                  </a:lnTo>
                  <a:lnTo>
                    <a:pt x="5304" y="14794"/>
                  </a:lnTo>
                  <a:close/>
                </a:path>
              </a:pathLst>
            </a:custGeom>
            <a:gradFill flip="none" rotWithShape="1">
              <a:gsLst>
                <a:gs pos="0">
                  <a:srgbClr val="36433C">
                    <a:shade val="30000"/>
                    <a:satMod val="115000"/>
                  </a:srgbClr>
                </a:gs>
                <a:gs pos="50000">
                  <a:srgbClr val="36433C">
                    <a:shade val="67500"/>
                    <a:satMod val="115000"/>
                  </a:srgbClr>
                </a:gs>
                <a:gs pos="100000">
                  <a:srgbClr val="36433C">
                    <a:shade val="100000"/>
                    <a:satMod val="115000"/>
                  </a:srgbClr>
                </a:gs>
              </a:gsLst>
              <a:path path="circle">
                <a:fillToRect l="100000" b="100000"/>
              </a:path>
              <a:tileRect t="-100000" r="-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6"/>
            <p:cNvSpPr>
              <a:spLocks/>
            </p:cNvSpPr>
            <p:nvPr/>
          </p:nvSpPr>
          <p:spPr bwMode="auto">
            <a:xfrm rot="10800000">
              <a:off x="3035397" y="2204985"/>
              <a:ext cx="579537" cy="253472"/>
            </a:xfrm>
            <a:custGeom>
              <a:avLst/>
              <a:gdLst>
                <a:gd name="T0" fmla="*/ 4964 w 4964"/>
                <a:gd name="T1" fmla="*/ 1177 h 2225"/>
                <a:gd name="T2" fmla="*/ 4964 w 4964"/>
                <a:gd name="T3" fmla="*/ 0 h 2225"/>
                <a:gd name="T4" fmla="*/ 0 w 4964"/>
                <a:gd name="T5" fmla="*/ 1583 h 2225"/>
                <a:gd name="T6" fmla="*/ 73 w 4964"/>
                <a:gd name="T7" fmla="*/ 1683 h 2225"/>
                <a:gd name="T8" fmla="*/ 1676 w 4964"/>
                <a:gd name="T9" fmla="*/ 2225 h 2225"/>
                <a:gd name="T10" fmla="*/ 4964 w 4964"/>
                <a:gd name="T11" fmla="*/ 1177 h 2225"/>
              </a:gdLst>
              <a:ahLst/>
              <a:cxnLst>
                <a:cxn ang="0">
                  <a:pos x="T0" y="T1"/>
                </a:cxn>
                <a:cxn ang="0">
                  <a:pos x="T2" y="T3"/>
                </a:cxn>
                <a:cxn ang="0">
                  <a:pos x="T4" y="T5"/>
                </a:cxn>
                <a:cxn ang="0">
                  <a:pos x="T6" y="T7"/>
                </a:cxn>
                <a:cxn ang="0">
                  <a:pos x="T8" y="T9"/>
                </a:cxn>
                <a:cxn ang="0">
                  <a:pos x="T10" y="T11"/>
                </a:cxn>
              </a:cxnLst>
              <a:rect l="0" t="0" r="r" b="b"/>
              <a:pathLst>
                <a:path w="4964" h="2225">
                  <a:moveTo>
                    <a:pt x="4964" y="1177"/>
                  </a:moveTo>
                  <a:lnTo>
                    <a:pt x="4964" y="0"/>
                  </a:lnTo>
                  <a:lnTo>
                    <a:pt x="0" y="1583"/>
                  </a:lnTo>
                  <a:lnTo>
                    <a:pt x="73" y="1683"/>
                  </a:lnTo>
                  <a:lnTo>
                    <a:pt x="1676" y="2225"/>
                  </a:lnTo>
                  <a:lnTo>
                    <a:pt x="4964" y="1177"/>
                  </a:lnTo>
                  <a:close/>
                </a:path>
              </a:pathLst>
            </a:custGeom>
            <a:solidFill>
              <a:srgbClr val="5E8300"/>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7"/>
            <p:cNvSpPr>
              <a:spLocks/>
            </p:cNvSpPr>
            <p:nvPr/>
          </p:nvSpPr>
          <p:spPr bwMode="auto">
            <a:xfrm rot="10800000">
              <a:off x="2051516" y="2734722"/>
              <a:ext cx="983881" cy="388414"/>
            </a:xfrm>
            <a:custGeom>
              <a:avLst/>
              <a:gdLst>
                <a:gd name="T0" fmla="*/ 0 w 8427"/>
                <a:gd name="T1" fmla="*/ 1425 h 3409"/>
                <a:gd name="T2" fmla="*/ 6302 w 8427"/>
                <a:gd name="T3" fmla="*/ 3409 h 3409"/>
                <a:gd name="T4" fmla="*/ 8391 w 8427"/>
                <a:gd name="T5" fmla="*/ 2703 h 3409"/>
                <a:gd name="T6" fmla="*/ 8427 w 8427"/>
                <a:gd name="T7" fmla="*/ 2652 h 3409"/>
                <a:gd name="T8" fmla="*/ 0 w 8427"/>
                <a:gd name="T9" fmla="*/ 0 h 3409"/>
                <a:gd name="T10" fmla="*/ 0 w 8427"/>
                <a:gd name="T11" fmla="*/ 1425 h 3409"/>
              </a:gdLst>
              <a:ahLst/>
              <a:cxnLst>
                <a:cxn ang="0">
                  <a:pos x="T0" y="T1"/>
                </a:cxn>
                <a:cxn ang="0">
                  <a:pos x="T2" y="T3"/>
                </a:cxn>
                <a:cxn ang="0">
                  <a:pos x="T4" y="T5"/>
                </a:cxn>
                <a:cxn ang="0">
                  <a:pos x="T6" y="T7"/>
                </a:cxn>
                <a:cxn ang="0">
                  <a:pos x="T8" y="T9"/>
                </a:cxn>
                <a:cxn ang="0">
                  <a:pos x="T10" y="T11"/>
                </a:cxn>
              </a:cxnLst>
              <a:rect l="0" t="0" r="r" b="b"/>
              <a:pathLst>
                <a:path w="8427" h="3409">
                  <a:moveTo>
                    <a:pt x="0" y="1425"/>
                  </a:moveTo>
                  <a:lnTo>
                    <a:pt x="6302" y="3409"/>
                  </a:lnTo>
                  <a:lnTo>
                    <a:pt x="8391" y="2703"/>
                  </a:lnTo>
                  <a:lnTo>
                    <a:pt x="8427" y="2652"/>
                  </a:lnTo>
                  <a:lnTo>
                    <a:pt x="0" y="0"/>
                  </a:lnTo>
                  <a:lnTo>
                    <a:pt x="0" y="1425"/>
                  </a:lnTo>
                  <a:close/>
                </a:path>
              </a:pathLst>
            </a:custGeom>
            <a:solidFill>
              <a:srgbClr val="A68200"/>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auto">
            <a:xfrm rot="10800000">
              <a:off x="441146" y="4156171"/>
              <a:ext cx="2594252" cy="1679479"/>
            </a:xfrm>
            <a:custGeom>
              <a:avLst/>
              <a:gdLst>
                <a:gd name="T0" fmla="*/ 16950 w 22213"/>
                <a:gd name="T1" fmla="*/ 14735 h 14735"/>
                <a:gd name="T2" fmla="*/ 22213 w 22213"/>
                <a:gd name="T3" fmla="*/ 7501 h 14735"/>
                <a:gd name="T4" fmla="*/ 0 w 22213"/>
                <a:gd name="T5" fmla="*/ 0 h 14735"/>
                <a:gd name="T6" fmla="*/ 0 w 22213"/>
                <a:gd name="T7" fmla="*/ 9401 h 14735"/>
                <a:gd name="T8" fmla="*/ 16950 w 22213"/>
                <a:gd name="T9" fmla="*/ 14735 h 14735"/>
              </a:gdLst>
              <a:ahLst/>
              <a:cxnLst>
                <a:cxn ang="0">
                  <a:pos x="T0" y="T1"/>
                </a:cxn>
                <a:cxn ang="0">
                  <a:pos x="T2" y="T3"/>
                </a:cxn>
                <a:cxn ang="0">
                  <a:pos x="T4" y="T5"/>
                </a:cxn>
                <a:cxn ang="0">
                  <a:pos x="T6" y="T7"/>
                </a:cxn>
                <a:cxn ang="0">
                  <a:pos x="T8" y="T9"/>
                </a:cxn>
              </a:cxnLst>
              <a:rect l="0" t="0" r="r" b="b"/>
              <a:pathLst>
                <a:path w="22213" h="14735">
                  <a:moveTo>
                    <a:pt x="16950" y="14735"/>
                  </a:moveTo>
                  <a:lnTo>
                    <a:pt x="22213" y="7501"/>
                  </a:lnTo>
                  <a:lnTo>
                    <a:pt x="0" y="0"/>
                  </a:lnTo>
                  <a:lnTo>
                    <a:pt x="0" y="9401"/>
                  </a:lnTo>
                  <a:lnTo>
                    <a:pt x="16950" y="14735"/>
                  </a:lnTo>
                  <a:close/>
                </a:path>
              </a:pathLst>
            </a:custGeom>
            <a:gradFill flip="none" rotWithShape="1">
              <a:gsLst>
                <a:gs pos="0">
                  <a:srgbClr val="36433C">
                    <a:shade val="30000"/>
                    <a:satMod val="115000"/>
                  </a:srgbClr>
                </a:gs>
                <a:gs pos="50000">
                  <a:srgbClr val="36433C">
                    <a:shade val="67500"/>
                    <a:satMod val="115000"/>
                  </a:srgbClr>
                </a:gs>
                <a:gs pos="100000">
                  <a:srgbClr val="36433C">
                    <a:shade val="100000"/>
                    <a:satMod val="115000"/>
                  </a:srgbClr>
                </a:gs>
              </a:gsLst>
              <a:path path="circle">
                <a:fillToRect l="100000" b="100000"/>
              </a:path>
              <a:tileRect t="-100000" r="-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19"/>
            <p:cNvSpPr>
              <a:spLocks/>
            </p:cNvSpPr>
            <p:nvPr/>
          </p:nvSpPr>
          <p:spPr bwMode="auto">
            <a:xfrm rot="10800000">
              <a:off x="3035398" y="1500186"/>
              <a:ext cx="498948" cy="824239"/>
            </a:xfrm>
            <a:custGeom>
              <a:avLst/>
              <a:gdLst>
                <a:gd name="T0" fmla="*/ 4270 w 4270"/>
                <a:gd name="T1" fmla="*/ 7230 h 7230"/>
                <a:gd name="T2" fmla="*/ 4270 w 4270"/>
                <a:gd name="T3" fmla="*/ 0 h 7230"/>
                <a:gd name="T4" fmla="*/ 982 w 4270"/>
                <a:gd name="T5" fmla="*/ 1048 h 7230"/>
                <a:gd name="T6" fmla="*/ 0 w 4270"/>
                <a:gd name="T7" fmla="*/ 1361 h 7230"/>
                <a:gd name="T8" fmla="*/ 4270 w 4270"/>
                <a:gd name="T9" fmla="*/ 7230 h 7230"/>
              </a:gdLst>
              <a:ahLst/>
              <a:cxnLst>
                <a:cxn ang="0">
                  <a:pos x="T0" y="T1"/>
                </a:cxn>
                <a:cxn ang="0">
                  <a:pos x="T2" y="T3"/>
                </a:cxn>
                <a:cxn ang="0">
                  <a:pos x="T4" y="T5"/>
                </a:cxn>
                <a:cxn ang="0">
                  <a:pos x="T6" y="T7"/>
                </a:cxn>
                <a:cxn ang="0">
                  <a:pos x="T8" y="T9"/>
                </a:cxn>
              </a:cxnLst>
              <a:rect l="0" t="0" r="r" b="b"/>
              <a:pathLst>
                <a:path w="4270" h="7230">
                  <a:moveTo>
                    <a:pt x="4270" y="7230"/>
                  </a:moveTo>
                  <a:lnTo>
                    <a:pt x="4270" y="0"/>
                  </a:lnTo>
                  <a:lnTo>
                    <a:pt x="982" y="1048"/>
                  </a:lnTo>
                  <a:lnTo>
                    <a:pt x="0" y="1361"/>
                  </a:lnTo>
                  <a:lnTo>
                    <a:pt x="4270" y="7230"/>
                  </a:lnTo>
                  <a:close/>
                </a:path>
              </a:pathLst>
            </a:custGeom>
            <a:gradFill flip="none" rotWithShape="1">
              <a:gsLst>
                <a:gs pos="0">
                  <a:srgbClr val="DC2E30">
                    <a:shade val="30000"/>
                    <a:satMod val="115000"/>
                  </a:srgbClr>
                </a:gs>
                <a:gs pos="50000">
                  <a:srgbClr val="DC2E30">
                    <a:shade val="67500"/>
                    <a:satMod val="115000"/>
                  </a:srgbClr>
                </a:gs>
                <a:gs pos="100000">
                  <a:srgbClr val="DC2E30">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20"/>
            <p:cNvSpPr>
              <a:spLocks/>
            </p:cNvSpPr>
            <p:nvPr/>
          </p:nvSpPr>
          <p:spPr bwMode="auto">
            <a:xfrm rot="10800000">
              <a:off x="2535748" y="1500186"/>
              <a:ext cx="499649" cy="824239"/>
            </a:xfrm>
            <a:custGeom>
              <a:avLst/>
              <a:gdLst>
                <a:gd name="T0" fmla="*/ 4281 w 4281"/>
                <a:gd name="T1" fmla="*/ 1347 h 7230"/>
                <a:gd name="T2" fmla="*/ 3214 w 4281"/>
                <a:gd name="T3" fmla="*/ 1011 h 7230"/>
                <a:gd name="T4" fmla="*/ 0 w 4281"/>
                <a:gd name="T5" fmla="*/ 0 h 7230"/>
                <a:gd name="T6" fmla="*/ 0 w 4281"/>
                <a:gd name="T7" fmla="*/ 7230 h 7230"/>
                <a:gd name="T8" fmla="*/ 4281 w 4281"/>
                <a:gd name="T9" fmla="*/ 1347 h 7230"/>
              </a:gdLst>
              <a:ahLst/>
              <a:cxnLst>
                <a:cxn ang="0">
                  <a:pos x="T0" y="T1"/>
                </a:cxn>
                <a:cxn ang="0">
                  <a:pos x="T2" y="T3"/>
                </a:cxn>
                <a:cxn ang="0">
                  <a:pos x="T4" y="T5"/>
                </a:cxn>
                <a:cxn ang="0">
                  <a:pos x="T6" y="T7"/>
                </a:cxn>
                <a:cxn ang="0">
                  <a:pos x="T8" y="T9"/>
                </a:cxn>
              </a:cxnLst>
              <a:rect l="0" t="0" r="r" b="b"/>
              <a:pathLst>
                <a:path w="4281" h="7230">
                  <a:moveTo>
                    <a:pt x="4281" y="1347"/>
                  </a:moveTo>
                  <a:lnTo>
                    <a:pt x="3214" y="1011"/>
                  </a:lnTo>
                  <a:lnTo>
                    <a:pt x="0" y="0"/>
                  </a:lnTo>
                  <a:lnTo>
                    <a:pt x="0" y="7230"/>
                  </a:lnTo>
                  <a:lnTo>
                    <a:pt x="4281" y="1347"/>
                  </a:lnTo>
                  <a:close/>
                </a:path>
              </a:pathLst>
            </a:custGeom>
            <a:gradFill flip="none" rotWithShape="1">
              <a:gsLst>
                <a:gs pos="0">
                  <a:srgbClr val="DC2E30">
                    <a:shade val="30000"/>
                    <a:satMod val="115000"/>
                  </a:srgbClr>
                </a:gs>
                <a:gs pos="50000">
                  <a:srgbClr val="DC2E30">
                    <a:shade val="67500"/>
                    <a:satMod val="115000"/>
                  </a:srgbClr>
                </a:gs>
                <a:gs pos="100000">
                  <a:srgbClr val="DC2E30">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21"/>
            <p:cNvSpPr>
              <a:spLocks/>
            </p:cNvSpPr>
            <p:nvPr/>
          </p:nvSpPr>
          <p:spPr bwMode="auto">
            <a:xfrm rot="10800000">
              <a:off x="2149624" y="2279749"/>
              <a:ext cx="885774" cy="680180"/>
            </a:xfrm>
            <a:custGeom>
              <a:avLst/>
              <a:gdLst>
                <a:gd name="T0" fmla="*/ 4976 w 7584"/>
                <a:gd name="T1" fmla="*/ 5972 h 5972"/>
                <a:gd name="T2" fmla="*/ 7584 w 7584"/>
                <a:gd name="T3" fmla="*/ 2387 h 5972"/>
                <a:gd name="T4" fmla="*/ 6302 w 7584"/>
                <a:gd name="T5" fmla="*/ 1984 h 5972"/>
                <a:gd name="T6" fmla="*/ 0 w 7584"/>
                <a:gd name="T7" fmla="*/ 0 h 5972"/>
                <a:gd name="T8" fmla="*/ 0 w 7584"/>
                <a:gd name="T9" fmla="*/ 4405 h 5972"/>
                <a:gd name="T10" fmla="*/ 4976 w 7584"/>
                <a:gd name="T11" fmla="*/ 5972 h 5972"/>
              </a:gdLst>
              <a:ahLst/>
              <a:cxnLst>
                <a:cxn ang="0">
                  <a:pos x="T0" y="T1"/>
                </a:cxn>
                <a:cxn ang="0">
                  <a:pos x="T2" y="T3"/>
                </a:cxn>
                <a:cxn ang="0">
                  <a:pos x="T4" y="T5"/>
                </a:cxn>
                <a:cxn ang="0">
                  <a:pos x="T6" y="T7"/>
                </a:cxn>
                <a:cxn ang="0">
                  <a:pos x="T8" y="T9"/>
                </a:cxn>
                <a:cxn ang="0">
                  <a:pos x="T10" y="T11"/>
                </a:cxn>
              </a:cxnLst>
              <a:rect l="0" t="0" r="r" b="b"/>
              <a:pathLst>
                <a:path w="7584" h="5972">
                  <a:moveTo>
                    <a:pt x="4976" y="5972"/>
                  </a:moveTo>
                  <a:lnTo>
                    <a:pt x="7584" y="2387"/>
                  </a:lnTo>
                  <a:lnTo>
                    <a:pt x="6302" y="1984"/>
                  </a:lnTo>
                  <a:lnTo>
                    <a:pt x="0" y="0"/>
                  </a:lnTo>
                  <a:lnTo>
                    <a:pt x="0" y="4405"/>
                  </a:lnTo>
                  <a:lnTo>
                    <a:pt x="4976" y="5972"/>
                  </a:lnTo>
                  <a:close/>
                </a:path>
              </a:pathLst>
            </a:custGeom>
            <a:gradFill flip="none" rotWithShape="1">
              <a:gsLst>
                <a:gs pos="0">
                  <a:srgbClr val="99CC00">
                    <a:shade val="30000"/>
                    <a:satMod val="115000"/>
                  </a:srgbClr>
                </a:gs>
                <a:gs pos="50000">
                  <a:srgbClr val="99CC00">
                    <a:shade val="67500"/>
                    <a:satMod val="115000"/>
                  </a:srgbClr>
                </a:gs>
                <a:gs pos="100000">
                  <a:srgbClr val="99CC00">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22"/>
            <p:cNvSpPr>
              <a:spLocks/>
            </p:cNvSpPr>
            <p:nvPr/>
          </p:nvSpPr>
          <p:spPr bwMode="auto">
            <a:xfrm rot="10800000">
              <a:off x="2454459" y="2208631"/>
              <a:ext cx="580939" cy="249825"/>
            </a:xfrm>
            <a:custGeom>
              <a:avLst/>
              <a:gdLst>
                <a:gd name="T0" fmla="*/ 0 w 4976"/>
                <a:gd name="T1" fmla="*/ 1177 h 2188"/>
                <a:gd name="T2" fmla="*/ 3214 w 4976"/>
                <a:gd name="T3" fmla="*/ 2188 h 2188"/>
                <a:gd name="T4" fmla="*/ 4951 w 4976"/>
                <a:gd name="T5" fmla="*/ 1601 h 2188"/>
                <a:gd name="T6" fmla="*/ 4976 w 4976"/>
                <a:gd name="T7" fmla="*/ 1567 h 2188"/>
                <a:gd name="T8" fmla="*/ 0 w 4976"/>
                <a:gd name="T9" fmla="*/ 0 h 2188"/>
                <a:gd name="T10" fmla="*/ 0 w 4976"/>
                <a:gd name="T11" fmla="*/ 1177 h 2188"/>
              </a:gdLst>
              <a:ahLst/>
              <a:cxnLst>
                <a:cxn ang="0">
                  <a:pos x="T0" y="T1"/>
                </a:cxn>
                <a:cxn ang="0">
                  <a:pos x="T2" y="T3"/>
                </a:cxn>
                <a:cxn ang="0">
                  <a:pos x="T4" y="T5"/>
                </a:cxn>
                <a:cxn ang="0">
                  <a:pos x="T6" y="T7"/>
                </a:cxn>
                <a:cxn ang="0">
                  <a:pos x="T8" y="T9"/>
                </a:cxn>
                <a:cxn ang="0">
                  <a:pos x="T10" y="T11"/>
                </a:cxn>
              </a:cxnLst>
              <a:rect l="0" t="0" r="r" b="b"/>
              <a:pathLst>
                <a:path w="4976" h="2188">
                  <a:moveTo>
                    <a:pt x="0" y="1177"/>
                  </a:moveTo>
                  <a:lnTo>
                    <a:pt x="3214" y="2188"/>
                  </a:lnTo>
                  <a:lnTo>
                    <a:pt x="4951" y="1601"/>
                  </a:lnTo>
                  <a:lnTo>
                    <a:pt x="4976" y="1567"/>
                  </a:lnTo>
                  <a:lnTo>
                    <a:pt x="0" y="0"/>
                  </a:lnTo>
                  <a:lnTo>
                    <a:pt x="0" y="1177"/>
                  </a:lnTo>
                  <a:close/>
                </a:path>
              </a:pathLst>
            </a:custGeom>
            <a:solidFill>
              <a:srgbClr val="5E8300"/>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4" name="Rectangle 23"/>
          <p:cNvSpPr/>
          <p:nvPr/>
        </p:nvSpPr>
        <p:spPr>
          <a:xfrm>
            <a:off x="6355215" y="1500185"/>
            <a:ext cx="403263" cy="66913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effectLst>
                  <a:outerShdw blurRad="38100" dist="38100" dir="2700000" algn="tl">
                    <a:srgbClr val="000000">
                      <a:alpha val="43137"/>
                    </a:srgbClr>
                  </a:outerShdw>
                </a:effectLst>
              </a:rPr>
              <a:t>5</a:t>
            </a:r>
          </a:p>
        </p:txBody>
      </p:sp>
      <p:sp>
        <p:nvSpPr>
          <p:cNvPr id="25" name="Rectangle 24"/>
          <p:cNvSpPr/>
          <p:nvPr/>
        </p:nvSpPr>
        <p:spPr>
          <a:xfrm>
            <a:off x="6355215" y="2271000"/>
            <a:ext cx="403263" cy="41278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effectLst>
                  <a:outerShdw blurRad="38100" dist="38100" dir="2700000" algn="tl">
                    <a:srgbClr val="000000">
                      <a:alpha val="43137"/>
                    </a:srgbClr>
                  </a:outerShdw>
                </a:effectLst>
              </a:rPr>
              <a:t>4</a:t>
            </a:r>
          </a:p>
        </p:txBody>
      </p:sp>
      <p:sp>
        <p:nvSpPr>
          <p:cNvPr id="26" name="Rectangle 25"/>
          <p:cNvSpPr/>
          <p:nvPr/>
        </p:nvSpPr>
        <p:spPr>
          <a:xfrm>
            <a:off x="6355215" y="2816781"/>
            <a:ext cx="403263" cy="40391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effectLst>
                  <a:outerShdw blurRad="38100" dist="38100" dir="2700000" algn="tl">
                    <a:srgbClr val="000000">
                      <a:alpha val="43137"/>
                    </a:srgbClr>
                  </a:outerShdw>
                </a:effectLst>
              </a:rPr>
              <a:t>3</a:t>
            </a:r>
          </a:p>
        </p:txBody>
      </p:sp>
      <p:sp>
        <p:nvSpPr>
          <p:cNvPr id="27" name="Rectangle 26"/>
          <p:cNvSpPr/>
          <p:nvPr/>
        </p:nvSpPr>
        <p:spPr>
          <a:xfrm>
            <a:off x="6355215" y="3370225"/>
            <a:ext cx="403263" cy="6207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effectLst>
                  <a:outerShdw blurRad="38100" dist="38100" dir="2700000" algn="tl">
                    <a:srgbClr val="000000">
                      <a:alpha val="43137"/>
                    </a:srgbClr>
                  </a:outerShdw>
                </a:effectLst>
              </a:rPr>
              <a:t>2</a:t>
            </a:r>
          </a:p>
        </p:txBody>
      </p:sp>
      <p:sp>
        <p:nvSpPr>
          <p:cNvPr id="28" name="Rectangle 27"/>
          <p:cNvSpPr/>
          <p:nvPr/>
        </p:nvSpPr>
        <p:spPr>
          <a:xfrm>
            <a:off x="6355215" y="4148877"/>
            <a:ext cx="403263" cy="83269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effectLst>
                  <a:outerShdw blurRad="38100" dist="38100" dir="2700000" algn="tl">
                    <a:srgbClr val="000000">
                      <a:alpha val="43137"/>
                    </a:srgbClr>
                  </a:outerShdw>
                </a:effectLst>
              </a:rPr>
              <a:t>1</a:t>
            </a:r>
          </a:p>
        </p:txBody>
      </p:sp>
      <p:cxnSp>
        <p:nvCxnSpPr>
          <p:cNvPr id="45" name="Straight Connector 44"/>
          <p:cNvCxnSpPr/>
          <p:nvPr/>
        </p:nvCxnSpPr>
        <p:spPr>
          <a:xfrm>
            <a:off x="3950954" y="1500186"/>
            <a:ext cx="280752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456236" y="2271000"/>
            <a:ext cx="230224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4806941" y="2816781"/>
            <a:ext cx="195153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161023" y="3370225"/>
            <a:ext cx="159696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5738037" y="4148877"/>
            <a:ext cx="101836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6796579" y="1500185"/>
            <a:ext cx="2347421" cy="66913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lumMod val="85000"/>
                    <a:lumOff val="15000"/>
                  </a:schemeClr>
                </a:solidFill>
              </a:rPr>
              <a:t>Morality, creativity, spontaneity, problem solving, lack of prejudice, acceptance of facts</a:t>
            </a:r>
          </a:p>
        </p:txBody>
      </p:sp>
      <p:sp>
        <p:nvSpPr>
          <p:cNvPr id="64" name="Rectangle 63"/>
          <p:cNvSpPr/>
          <p:nvPr/>
        </p:nvSpPr>
        <p:spPr>
          <a:xfrm>
            <a:off x="6796579" y="2271000"/>
            <a:ext cx="2347421" cy="4127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lumMod val="85000"/>
                    <a:lumOff val="15000"/>
                  </a:schemeClr>
                </a:solidFill>
              </a:rPr>
              <a:t>Self-esteem, confidence, achievement, respect of/by others</a:t>
            </a:r>
          </a:p>
        </p:txBody>
      </p:sp>
      <p:sp>
        <p:nvSpPr>
          <p:cNvPr id="65" name="Rectangle 64"/>
          <p:cNvSpPr/>
          <p:nvPr/>
        </p:nvSpPr>
        <p:spPr>
          <a:xfrm>
            <a:off x="6796579" y="2816781"/>
            <a:ext cx="2347421" cy="4039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lumMod val="85000"/>
                    <a:lumOff val="15000"/>
                  </a:schemeClr>
                </a:solidFill>
              </a:rPr>
              <a:t>Friendship, family, sexual intimacy</a:t>
            </a:r>
          </a:p>
        </p:txBody>
      </p:sp>
      <p:sp>
        <p:nvSpPr>
          <p:cNvPr id="66" name="Rectangle 65"/>
          <p:cNvSpPr/>
          <p:nvPr/>
        </p:nvSpPr>
        <p:spPr>
          <a:xfrm>
            <a:off x="6796579" y="3370225"/>
            <a:ext cx="2347421" cy="620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lumMod val="85000"/>
                    <a:lumOff val="15000"/>
                  </a:schemeClr>
                </a:solidFill>
              </a:rPr>
              <a:t>Security of body, of employment, of resources, of morality, of the family, of health, of property</a:t>
            </a:r>
          </a:p>
        </p:txBody>
      </p:sp>
      <p:sp>
        <p:nvSpPr>
          <p:cNvPr id="67" name="Rectangle 66"/>
          <p:cNvSpPr/>
          <p:nvPr/>
        </p:nvSpPr>
        <p:spPr>
          <a:xfrm>
            <a:off x="6796579" y="4148877"/>
            <a:ext cx="2347421" cy="8326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lumMod val="85000"/>
                    <a:lumOff val="15000"/>
                  </a:schemeClr>
                </a:solidFill>
              </a:rPr>
              <a:t>Breathing, food, water, sex, sleep, homeostasis, excretion</a:t>
            </a:r>
          </a:p>
        </p:txBody>
      </p:sp>
      <p:sp>
        <p:nvSpPr>
          <p:cNvPr id="55" name="Rectangle 54"/>
          <p:cNvSpPr/>
          <p:nvPr/>
        </p:nvSpPr>
        <p:spPr>
          <a:xfrm>
            <a:off x="0" y="1505658"/>
            <a:ext cx="1516521" cy="663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lumMod val="85000"/>
                    <a:lumOff val="15000"/>
                  </a:schemeClr>
                </a:solidFill>
              </a:rPr>
              <a:t>Self-actualization</a:t>
            </a:r>
          </a:p>
        </p:txBody>
      </p:sp>
      <p:sp>
        <p:nvSpPr>
          <p:cNvPr id="56" name="Rectangle 55"/>
          <p:cNvSpPr/>
          <p:nvPr/>
        </p:nvSpPr>
        <p:spPr>
          <a:xfrm>
            <a:off x="0" y="2278941"/>
            <a:ext cx="1516521" cy="4145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lumMod val="85000"/>
                    <a:lumOff val="15000"/>
                  </a:schemeClr>
                </a:solidFill>
              </a:rPr>
              <a:t>Esteem</a:t>
            </a:r>
          </a:p>
        </p:txBody>
      </p:sp>
      <p:sp>
        <p:nvSpPr>
          <p:cNvPr id="57" name="Rectangle 56"/>
          <p:cNvSpPr/>
          <p:nvPr/>
        </p:nvSpPr>
        <p:spPr>
          <a:xfrm>
            <a:off x="272" y="2825899"/>
            <a:ext cx="1516521" cy="3947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lumMod val="85000"/>
                    <a:lumOff val="15000"/>
                  </a:schemeClr>
                </a:solidFill>
              </a:rPr>
              <a:t>Love/belonging</a:t>
            </a:r>
          </a:p>
        </p:txBody>
      </p:sp>
      <p:sp>
        <p:nvSpPr>
          <p:cNvPr id="58" name="Rectangle 57"/>
          <p:cNvSpPr/>
          <p:nvPr/>
        </p:nvSpPr>
        <p:spPr>
          <a:xfrm>
            <a:off x="0" y="3375696"/>
            <a:ext cx="1516521" cy="61746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lumMod val="85000"/>
                    <a:lumOff val="15000"/>
                  </a:schemeClr>
                </a:solidFill>
              </a:rPr>
              <a:t>Safety/security</a:t>
            </a:r>
          </a:p>
        </p:txBody>
      </p:sp>
      <p:sp>
        <p:nvSpPr>
          <p:cNvPr id="59" name="Rectangle 58"/>
          <p:cNvSpPr/>
          <p:nvPr/>
        </p:nvSpPr>
        <p:spPr>
          <a:xfrm>
            <a:off x="0" y="4156171"/>
            <a:ext cx="1516521" cy="8326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lumMod val="85000"/>
                    <a:lumOff val="15000"/>
                  </a:schemeClr>
                </a:solidFill>
              </a:rPr>
              <a:t>Physiological</a:t>
            </a:r>
          </a:p>
        </p:txBody>
      </p:sp>
      <p:cxnSp>
        <p:nvCxnSpPr>
          <p:cNvPr id="47" name="Straight Connector 46"/>
          <p:cNvCxnSpPr>
            <a:stCxn id="20" idx="3"/>
          </p:cNvCxnSpPr>
          <p:nvPr/>
        </p:nvCxnSpPr>
        <p:spPr>
          <a:xfrm flipH="1">
            <a:off x="0" y="1500186"/>
            <a:ext cx="395095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21" idx="0"/>
          </p:cNvCxnSpPr>
          <p:nvPr/>
        </p:nvCxnSpPr>
        <p:spPr>
          <a:xfrm flipH="1">
            <a:off x="0" y="2279749"/>
            <a:ext cx="344424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84" name="Rectangle 83"/>
          <p:cNvSpPr/>
          <p:nvPr/>
        </p:nvSpPr>
        <p:spPr>
          <a:xfrm>
            <a:off x="1550493" y="1505658"/>
            <a:ext cx="52559" cy="66366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effectLst>
                <a:outerShdw blurRad="38100" dist="38100" dir="2700000" algn="tl">
                  <a:srgbClr val="000000">
                    <a:alpha val="43137"/>
                  </a:srgbClr>
                </a:outerShdw>
              </a:effectLst>
            </a:endParaRPr>
          </a:p>
        </p:txBody>
      </p:sp>
      <p:sp>
        <p:nvSpPr>
          <p:cNvPr id="85" name="Rectangle 84"/>
          <p:cNvSpPr/>
          <p:nvPr/>
        </p:nvSpPr>
        <p:spPr>
          <a:xfrm>
            <a:off x="1550493" y="2278941"/>
            <a:ext cx="52559" cy="41459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effectLst>
                <a:outerShdw blurRad="38100" dist="38100" dir="2700000" algn="tl">
                  <a:srgbClr val="000000">
                    <a:alpha val="43137"/>
                  </a:srgbClr>
                </a:outerShdw>
              </a:effectLst>
            </a:endParaRPr>
          </a:p>
        </p:txBody>
      </p:sp>
      <p:sp>
        <p:nvSpPr>
          <p:cNvPr id="86" name="Rectangle 85"/>
          <p:cNvSpPr/>
          <p:nvPr/>
        </p:nvSpPr>
        <p:spPr>
          <a:xfrm>
            <a:off x="1550765" y="2825899"/>
            <a:ext cx="52559" cy="39479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effectLst>
                <a:outerShdw blurRad="38100" dist="38100" dir="2700000" algn="tl">
                  <a:srgbClr val="000000">
                    <a:alpha val="43137"/>
                  </a:srgbClr>
                </a:outerShdw>
              </a:effectLst>
            </a:endParaRPr>
          </a:p>
        </p:txBody>
      </p:sp>
      <p:sp>
        <p:nvSpPr>
          <p:cNvPr id="87" name="Rectangle 86"/>
          <p:cNvSpPr/>
          <p:nvPr/>
        </p:nvSpPr>
        <p:spPr>
          <a:xfrm>
            <a:off x="1550493" y="3375696"/>
            <a:ext cx="52559" cy="61746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effectLst>
                <a:outerShdw blurRad="38100" dist="38100" dir="2700000" algn="tl">
                  <a:srgbClr val="000000">
                    <a:alpha val="43137"/>
                  </a:srgbClr>
                </a:outerShdw>
              </a:effectLst>
            </a:endParaRPr>
          </a:p>
        </p:txBody>
      </p:sp>
      <p:sp>
        <p:nvSpPr>
          <p:cNvPr id="88" name="Rectangle 87"/>
          <p:cNvSpPr/>
          <p:nvPr/>
        </p:nvSpPr>
        <p:spPr>
          <a:xfrm>
            <a:off x="1550493" y="4156171"/>
            <a:ext cx="52559" cy="83269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effectLst>
                <a:outerShdw blurRad="38100" dist="38100" dir="2700000" algn="tl">
                  <a:srgbClr val="000000">
                    <a:alpha val="43137"/>
                  </a:srgbClr>
                </a:outerShdw>
              </a:effectLst>
            </a:endParaRPr>
          </a:p>
        </p:txBody>
      </p:sp>
      <p:sp>
        <p:nvSpPr>
          <p:cNvPr id="29" name="Subtitle 28"/>
          <p:cNvSpPr>
            <a:spLocks noGrp="1"/>
          </p:cNvSpPr>
          <p:nvPr>
            <p:ph type="subTitle" idx="1"/>
          </p:nvPr>
        </p:nvSpPr>
        <p:spPr/>
        <p:txBody>
          <a:bodyPr/>
          <a:lstStyle/>
          <a:p>
            <a:r>
              <a:rPr lang="en-US" dirty="0"/>
              <a:t>Example 1</a:t>
            </a:r>
          </a:p>
        </p:txBody>
      </p:sp>
      <p:sp>
        <p:nvSpPr>
          <p:cNvPr id="30" name="Title 29"/>
          <p:cNvSpPr>
            <a:spLocks noGrp="1"/>
          </p:cNvSpPr>
          <p:nvPr>
            <p:ph type="title"/>
          </p:nvPr>
        </p:nvSpPr>
        <p:spPr/>
        <p:txBody>
          <a:bodyPr/>
          <a:lstStyle/>
          <a:p>
            <a:r>
              <a:rPr lang="en-US" dirty="0"/>
              <a:t>Maslow's hierarchy of needs</a:t>
            </a:r>
          </a:p>
        </p:txBody>
      </p:sp>
      <p:cxnSp>
        <p:nvCxnSpPr>
          <p:cNvPr id="52" name="Straight Connector 51"/>
          <p:cNvCxnSpPr/>
          <p:nvPr/>
        </p:nvCxnSpPr>
        <p:spPr>
          <a:xfrm flipH="1">
            <a:off x="0" y="2820428"/>
            <a:ext cx="309283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8" idx="1"/>
          </p:cNvCxnSpPr>
          <p:nvPr/>
        </p:nvCxnSpPr>
        <p:spPr>
          <a:xfrm flipH="1" flipV="1">
            <a:off x="1" y="3370225"/>
            <a:ext cx="2745487" cy="553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14" idx="2"/>
          </p:cNvCxnSpPr>
          <p:nvPr/>
        </p:nvCxnSpPr>
        <p:spPr>
          <a:xfrm flipH="1">
            <a:off x="0" y="4154510"/>
            <a:ext cx="2225746"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2235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689100" y="1500186"/>
            <a:ext cx="4523710" cy="4335464"/>
            <a:chOff x="441146" y="1500186"/>
            <a:chExt cx="5188504" cy="4335464"/>
          </a:xfrm>
        </p:grpSpPr>
        <p:sp>
          <p:nvSpPr>
            <p:cNvPr id="5" name="Freeform 5"/>
            <p:cNvSpPr>
              <a:spLocks/>
            </p:cNvSpPr>
            <p:nvPr/>
          </p:nvSpPr>
          <p:spPr bwMode="auto">
            <a:xfrm rot="10800000">
              <a:off x="3035397" y="2816781"/>
              <a:ext cx="1285914" cy="807827"/>
            </a:xfrm>
            <a:custGeom>
              <a:avLst/>
              <a:gdLst>
                <a:gd name="T0" fmla="*/ 2601 w 11008"/>
                <a:gd name="T1" fmla="*/ 7085 h 7085"/>
                <a:gd name="T2" fmla="*/ 11008 w 11008"/>
                <a:gd name="T3" fmla="*/ 4404 h 7085"/>
                <a:gd name="T4" fmla="*/ 11008 w 11008"/>
                <a:gd name="T5" fmla="*/ 0 h 7085"/>
                <a:gd name="T6" fmla="*/ 1503 w 11008"/>
                <a:gd name="T7" fmla="*/ 3032 h 7085"/>
                <a:gd name="T8" fmla="*/ 0 w 11008"/>
                <a:gd name="T9" fmla="*/ 3511 h 7085"/>
                <a:gd name="T10" fmla="*/ 2601 w 11008"/>
                <a:gd name="T11" fmla="*/ 7085 h 7085"/>
              </a:gdLst>
              <a:ahLst/>
              <a:cxnLst>
                <a:cxn ang="0">
                  <a:pos x="T0" y="T1"/>
                </a:cxn>
                <a:cxn ang="0">
                  <a:pos x="T2" y="T3"/>
                </a:cxn>
                <a:cxn ang="0">
                  <a:pos x="T4" y="T5"/>
                </a:cxn>
                <a:cxn ang="0">
                  <a:pos x="T6" y="T7"/>
                </a:cxn>
                <a:cxn ang="0">
                  <a:pos x="T8" y="T9"/>
                </a:cxn>
                <a:cxn ang="0">
                  <a:pos x="T10" y="T11"/>
                </a:cxn>
              </a:cxnLst>
              <a:rect l="0" t="0" r="r" b="b"/>
              <a:pathLst>
                <a:path w="11008" h="7085">
                  <a:moveTo>
                    <a:pt x="2601" y="7085"/>
                  </a:moveTo>
                  <a:lnTo>
                    <a:pt x="11008" y="4404"/>
                  </a:lnTo>
                  <a:lnTo>
                    <a:pt x="11008" y="0"/>
                  </a:lnTo>
                  <a:lnTo>
                    <a:pt x="1503" y="3032"/>
                  </a:lnTo>
                  <a:lnTo>
                    <a:pt x="0" y="3511"/>
                  </a:lnTo>
                  <a:lnTo>
                    <a:pt x="2601" y="7085"/>
                  </a:lnTo>
                  <a:close/>
                </a:path>
              </a:pathLst>
            </a:custGeom>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6" name="Freeform 6"/>
            <p:cNvSpPr>
              <a:spLocks/>
            </p:cNvSpPr>
            <p:nvPr/>
          </p:nvSpPr>
          <p:spPr bwMode="auto">
            <a:xfrm rot="10800000">
              <a:off x="3035398" y="2729251"/>
              <a:ext cx="981779" cy="393885"/>
            </a:xfrm>
            <a:custGeom>
              <a:avLst/>
              <a:gdLst>
                <a:gd name="T0" fmla="*/ 8407 w 8407"/>
                <a:gd name="T1" fmla="*/ 1425 h 3452"/>
                <a:gd name="T2" fmla="*/ 8407 w 8407"/>
                <a:gd name="T3" fmla="*/ 0 h 3452"/>
                <a:gd name="T4" fmla="*/ 0 w 8407"/>
                <a:gd name="T5" fmla="*/ 2681 h 3452"/>
                <a:gd name="T6" fmla="*/ 75 w 8407"/>
                <a:gd name="T7" fmla="*/ 2785 h 3452"/>
                <a:gd name="T8" fmla="*/ 2051 w 8407"/>
                <a:gd name="T9" fmla="*/ 3452 h 3452"/>
                <a:gd name="T10" fmla="*/ 8407 w 8407"/>
                <a:gd name="T11" fmla="*/ 1425 h 3452"/>
              </a:gdLst>
              <a:ahLst/>
              <a:cxnLst>
                <a:cxn ang="0">
                  <a:pos x="T0" y="T1"/>
                </a:cxn>
                <a:cxn ang="0">
                  <a:pos x="T2" y="T3"/>
                </a:cxn>
                <a:cxn ang="0">
                  <a:pos x="T4" y="T5"/>
                </a:cxn>
                <a:cxn ang="0">
                  <a:pos x="T6" y="T7"/>
                </a:cxn>
                <a:cxn ang="0">
                  <a:pos x="T8" y="T9"/>
                </a:cxn>
                <a:cxn ang="0">
                  <a:pos x="T10" y="T11"/>
                </a:cxn>
              </a:cxnLst>
              <a:rect l="0" t="0" r="r" b="b"/>
              <a:pathLst>
                <a:path w="8407" h="3452">
                  <a:moveTo>
                    <a:pt x="8407" y="1425"/>
                  </a:moveTo>
                  <a:lnTo>
                    <a:pt x="8407" y="0"/>
                  </a:lnTo>
                  <a:lnTo>
                    <a:pt x="0" y="2681"/>
                  </a:lnTo>
                  <a:lnTo>
                    <a:pt x="75" y="2785"/>
                  </a:lnTo>
                  <a:lnTo>
                    <a:pt x="2051" y="3452"/>
                  </a:lnTo>
                  <a:lnTo>
                    <a:pt x="8407" y="1425"/>
                  </a:lnTo>
                  <a:close/>
                </a:path>
              </a:pathLst>
            </a:custGeom>
            <a:solidFill>
              <a:srgbClr val="A68200"/>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reeform 7"/>
            <p:cNvSpPr>
              <a:spLocks/>
            </p:cNvSpPr>
            <p:nvPr/>
          </p:nvSpPr>
          <p:spPr bwMode="auto">
            <a:xfrm rot="10800000">
              <a:off x="3035398" y="3370225"/>
              <a:ext cx="1854238" cy="1194418"/>
            </a:xfrm>
            <a:custGeom>
              <a:avLst/>
              <a:gdLst>
                <a:gd name="T0" fmla="*/ 3918 w 15876"/>
                <a:gd name="T1" fmla="*/ 10447 h 10481"/>
                <a:gd name="T2" fmla="*/ 4018 w 15876"/>
                <a:gd name="T3" fmla="*/ 10481 h 10481"/>
                <a:gd name="T4" fmla="*/ 15876 w 15876"/>
                <a:gd name="T5" fmla="*/ 6700 h 10481"/>
                <a:gd name="T6" fmla="*/ 15876 w 15876"/>
                <a:gd name="T7" fmla="*/ 0 h 10481"/>
                <a:gd name="T8" fmla="*/ 1592 w 15876"/>
                <a:gd name="T9" fmla="*/ 4555 h 10481"/>
                <a:gd name="T10" fmla="*/ 0 w 15876"/>
                <a:gd name="T11" fmla="*/ 5063 h 10481"/>
                <a:gd name="T12" fmla="*/ 3918 w 15876"/>
                <a:gd name="T13" fmla="*/ 10447 h 10481"/>
              </a:gdLst>
              <a:ahLst/>
              <a:cxnLst>
                <a:cxn ang="0">
                  <a:pos x="T0" y="T1"/>
                </a:cxn>
                <a:cxn ang="0">
                  <a:pos x="T2" y="T3"/>
                </a:cxn>
                <a:cxn ang="0">
                  <a:pos x="T4" y="T5"/>
                </a:cxn>
                <a:cxn ang="0">
                  <a:pos x="T6" y="T7"/>
                </a:cxn>
                <a:cxn ang="0">
                  <a:pos x="T8" y="T9"/>
                </a:cxn>
                <a:cxn ang="0">
                  <a:pos x="T10" y="T11"/>
                </a:cxn>
                <a:cxn ang="0">
                  <a:pos x="T12" y="T13"/>
                </a:cxn>
              </a:cxnLst>
              <a:rect l="0" t="0" r="r" b="b"/>
              <a:pathLst>
                <a:path w="15876" h="10481">
                  <a:moveTo>
                    <a:pt x="3918" y="10447"/>
                  </a:moveTo>
                  <a:lnTo>
                    <a:pt x="4018" y="10481"/>
                  </a:lnTo>
                  <a:lnTo>
                    <a:pt x="15876" y="6700"/>
                  </a:lnTo>
                  <a:lnTo>
                    <a:pt x="15876" y="0"/>
                  </a:lnTo>
                  <a:lnTo>
                    <a:pt x="1592" y="4555"/>
                  </a:lnTo>
                  <a:lnTo>
                    <a:pt x="0" y="5063"/>
                  </a:lnTo>
                  <a:lnTo>
                    <a:pt x="3918" y="10447"/>
                  </a:lnTo>
                  <a:close/>
                </a:path>
              </a:pathLst>
            </a:custGeom>
            <a:gradFill flip="none" rotWithShape="1">
              <a:gsLst>
                <a:gs pos="0">
                  <a:srgbClr val="1DBDC9">
                    <a:shade val="30000"/>
                    <a:satMod val="115000"/>
                  </a:srgbClr>
                </a:gs>
                <a:gs pos="50000">
                  <a:srgbClr val="1DBDC9">
                    <a:shade val="67500"/>
                    <a:satMod val="115000"/>
                  </a:srgbClr>
                </a:gs>
                <a:gs pos="100000">
                  <a:srgbClr val="1DBDC9">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8"/>
            <p:cNvSpPr>
              <a:spLocks/>
            </p:cNvSpPr>
            <p:nvPr/>
          </p:nvSpPr>
          <p:spPr bwMode="auto">
            <a:xfrm rot="10800000">
              <a:off x="1652778" y="3284519"/>
              <a:ext cx="1382620" cy="516062"/>
            </a:xfrm>
            <a:custGeom>
              <a:avLst/>
              <a:gdLst>
                <a:gd name="T0" fmla="*/ 9472 w 11839"/>
                <a:gd name="T1" fmla="*/ 4525 h 4525"/>
                <a:gd name="T2" fmla="*/ 11839 w 11839"/>
                <a:gd name="T3" fmla="*/ 3725 h 4525"/>
                <a:gd name="T4" fmla="*/ 0 w 11839"/>
                <a:gd name="T5" fmla="*/ 0 h 4525"/>
                <a:gd name="T6" fmla="*/ 0 w 11839"/>
                <a:gd name="T7" fmla="*/ 1544 h 4525"/>
                <a:gd name="T8" fmla="*/ 9472 w 11839"/>
                <a:gd name="T9" fmla="*/ 4525 h 4525"/>
              </a:gdLst>
              <a:ahLst/>
              <a:cxnLst>
                <a:cxn ang="0">
                  <a:pos x="T0" y="T1"/>
                </a:cxn>
                <a:cxn ang="0">
                  <a:pos x="T2" y="T3"/>
                </a:cxn>
                <a:cxn ang="0">
                  <a:pos x="T4" y="T5"/>
                </a:cxn>
                <a:cxn ang="0">
                  <a:pos x="T6" y="T7"/>
                </a:cxn>
                <a:cxn ang="0">
                  <a:pos x="T8" y="T9"/>
                </a:cxn>
              </a:cxnLst>
              <a:rect l="0" t="0" r="r" b="b"/>
              <a:pathLst>
                <a:path w="11839" h="4525">
                  <a:moveTo>
                    <a:pt x="9472" y="4525"/>
                  </a:moveTo>
                  <a:lnTo>
                    <a:pt x="11839" y="3725"/>
                  </a:lnTo>
                  <a:lnTo>
                    <a:pt x="0" y="0"/>
                  </a:lnTo>
                  <a:lnTo>
                    <a:pt x="0" y="1544"/>
                  </a:lnTo>
                  <a:lnTo>
                    <a:pt x="9472" y="4525"/>
                  </a:lnTo>
                  <a:close/>
                </a:path>
              </a:pathLst>
            </a:custGeom>
            <a:solidFill>
              <a:srgbClr val="057880"/>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9"/>
            <p:cNvSpPr>
              <a:spLocks/>
            </p:cNvSpPr>
            <p:nvPr/>
          </p:nvSpPr>
          <p:spPr bwMode="auto">
            <a:xfrm rot="10800000">
              <a:off x="3035397" y="3279048"/>
              <a:ext cx="1384722" cy="521533"/>
            </a:xfrm>
            <a:custGeom>
              <a:avLst/>
              <a:gdLst>
                <a:gd name="T0" fmla="*/ 2353 w 11858"/>
                <a:gd name="T1" fmla="*/ 4576 h 4576"/>
                <a:gd name="T2" fmla="*/ 11858 w 11858"/>
                <a:gd name="T3" fmla="*/ 1544 h 4576"/>
                <a:gd name="T4" fmla="*/ 11858 w 11858"/>
                <a:gd name="T5" fmla="*/ 0 h 4576"/>
                <a:gd name="T6" fmla="*/ 0 w 11858"/>
                <a:gd name="T7" fmla="*/ 3781 h 4576"/>
                <a:gd name="T8" fmla="*/ 2353 w 11858"/>
                <a:gd name="T9" fmla="*/ 4576 h 4576"/>
              </a:gdLst>
              <a:ahLst/>
              <a:cxnLst>
                <a:cxn ang="0">
                  <a:pos x="T0" y="T1"/>
                </a:cxn>
                <a:cxn ang="0">
                  <a:pos x="T2" y="T3"/>
                </a:cxn>
                <a:cxn ang="0">
                  <a:pos x="T4" y="T5"/>
                </a:cxn>
                <a:cxn ang="0">
                  <a:pos x="T6" y="T7"/>
                </a:cxn>
                <a:cxn ang="0">
                  <a:pos x="T8" y="T9"/>
                </a:cxn>
              </a:cxnLst>
              <a:rect l="0" t="0" r="r" b="b"/>
              <a:pathLst>
                <a:path w="11858" h="4576">
                  <a:moveTo>
                    <a:pt x="2353" y="4576"/>
                  </a:moveTo>
                  <a:lnTo>
                    <a:pt x="11858" y="1544"/>
                  </a:lnTo>
                  <a:lnTo>
                    <a:pt x="11858" y="0"/>
                  </a:lnTo>
                  <a:lnTo>
                    <a:pt x="0" y="3781"/>
                  </a:lnTo>
                  <a:lnTo>
                    <a:pt x="2353" y="4576"/>
                  </a:lnTo>
                  <a:close/>
                </a:path>
              </a:pathLst>
            </a:custGeom>
            <a:solidFill>
              <a:srgbClr val="057880"/>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10"/>
            <p:cNvSpPr>
              <a:spLocks/>
            </p:cNvSpPr>
            <p:nvPr/>
          </p:nvSpPr>
          <p:spPr bwMode="auto">
            <a:xfrm rot="10800000">
              <a:off x="3035398" y="4044935"/>
              <a:ext cx="1974771" cy="718474"/>
            </a:xfrm>
            <a:custGeom>
              <a:avLst/>
              <a:gdLst>
                <a:gd name="T0" fmla="*/ 16909 w 16909"/>
                <a:gd name="T1" fmla="*/ 1750 h 6305"/>
                <a:gd name="T2" fmla="*/ 16909 w 16909"/>
                <a:gd name="T3" fmla="*/ 0 h 6305"/>
                <a:gd name="T4" fmla="*/ 0 w 16909"/>
                <a:gd name="T5" fmla="*/ 5393 h 6305"/>
                <a:gd name="T6" fmla="*/ 26 w 16909"/>
                <a:gd name="T7" fmla="*/ 5428 h 6305"/>
                <a:gd name="T8" fmla="*/ 2625 w 16909"/>
                <a:gd name="T9" fmla="*/ 6305 h 6305"/>
                <a:gd name="T10" fmla="*/ 16909 w 16909"/>
                <a:gd name="T11" fmla="*/ 1750 h 6305"/>
              </a:gdLst>
              <a:ahLst/>
              <a:cxnLst>
                <a:cxn ang="0">
                  <a:pos x="T0" y="T1"/>
                </a:cxn>
                <a:cxn ang="0">
                  <a:pos x="T2" y="T3"/>
                </a:cxn>
                <a:cxn ang="0">
                  <a:pos x="T4" y="T5"/>
                </a:cxn>
                <a:cxn ang="0">
                  <a:pos x="T6" y="T7"/>
                </a:cxn>
                <a:cxn ang="0">
                  <a:pos x="T8" y="T9"/>
                </a:cxn>
                <a:cxn ang="0">
                  <a:pos x="T10" y="T11"/>
                </a:cxn>
              </a:cxnLst>
              <a:rect l="0" t="0" r="r" b="b"/>
              <a:pathLst>
                <a:path w="16909" h="6305">
                  <a:moveTo>
                    <a:pt x="16909" y="1750"/>
                  </a:moveTo>
                  <a:lnTo>
                    <a:pt x="16909" y="0"/>
                  </a:lnTo>
                  <a:lnTo>
                    <a:pt x="0" y="5393"/>
                  </a:lnTo>
                  <a:lnTo>
                    <a:pt x="26" y="5428"/>
                  </a:lnTo>
                  <a:lnTo>
                    <a:pt x="2625" y="6305"/>
                  </a:lnTo>
                  <a:lnTo>
                    <a:pt x="16909" y="1750"/>
                  </a:lnTo>
                  <a:close/>
                </a:path>
              </a:pathLst>
            </a:custGeom>
            <a:solidFill>
              <a:srgbClr val="1B241F"/>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11"/>
            <p:cNvSpPr>
              <a:spLocks/>
            </p:cNvSpPr>
            <p:nvPr/>
          </p:nvSpPr>
          <p:spPr bwMode="auto">
            <a:xfrm rot="10800000">
              <a:off x="3035398" y="2277925"/>
              <a:ext cx="883672" cy="682003"/>
            </a:xfrm>
            <a:custGeom>
              <a:avLst/>
              <a:gdLst>
                <a:gd name="T0" fmla="*/ 2601 w 7565"/>
                <a:gd name="T1" fmla="*/ 5988 h 5988"/>
                <a:gd name="T2" fmla="*/ 7565 w 7565"/>
                <a:gd name="T3" fmla="*/ 4405 h 5988"/>
                <a:gd name="T4" fmla="*/ 7565 w 7565"/>
                <a:gd name="T5" fmla="*/ 0 h 5988"/>
                <a:gd name="T6" fmla="*/ 1209 w 7565"/>
                <a:gd name="T7" fmla="*/ 2027 h 5988"/>
                <a:gd name="T8" fmla="*/ 0 w 7565"/>
                <a:gd name="T9" fmla="*/ 2413 h 5988"/>
                <a:gd name="T10" fmla="*/ 2601 w 7565"/>
                <a:gd name="T11" fmla="*/ 5988 h 5988"/>
              </a:gdLst>
              <a:ahLst/>
              <a:cxnLst>
                <a:cxn ang="0">
                  <a:pos x="T0" y="T1"/>
                </a:cxn>
                <a:cxn ang="0">
                  <a:pos x="T2" y="T3"/>
                </a:cxn>
                <a:cxn ang="0">
                  <a:pos x="T4" y="T5"/>
                </a:cxn>
                <a:cxn ang="0">
                  <a:pos x="T6" y="T7"/>
                </a:cxn>
                <a:cxn ang="0">
                  <a:pos x="T8" y="T9"/>
                </a:cxn>
                <a:cxn ang="0">
                  <a:pos x="T10" y="T11"/>
                </a:cxn>
              </a:cxnLst>
              <a:rect l="0" t="0" r="r" b="b"/>
              <a:pathLst>
                <a:path w="7565" h="5988">
                  <a:moveTo>
                    <a:pt x="2601" y="5988"/>
                  </a:moveTo>
                  <a:lnTo>
                    <a:pt x="7565" y="4405"/>
                  </a:lnTo>
                  <a:lnTo>
                    <a:pt x="7565" y="0"/>
                  </a:lnTo>
                  <a:lnTo>
                    <a:pt x="1209" y="2027"/>
                  </a:lnTo>
                  <a:lnTo>
                    <a:pt x="0" y="2413"/>
                  </a:lnTo>
                  <a:lnTo>
                    <a:pt x="2601" y="5988"/>
                  </a:lnTo>
                  <a:close/>
                </a:path>
              </a:pathLst>
            </a:custGeom>
            <a:gradFill flip="none" rotWithShape="1">
              <a:gsLst>
                <a:gs pos="0">
                  <a:srgbClr val="99CC00">
                    <a:shade val="30000"/>
                    <a:satMod val="115000"/>
                  </a:srgbClr>
                </a:gs>
                <a:gs pos="50000">
                  <a:srgbClr val="99CC00">
                    <a:shade val="67500"/>
                    <a:satMod val="115000"/>
                  </a:srgbClr>
                </a:gs>
                <a:gs pos="100000">
                  <a:srgbClr val="99CC00">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12"/>
            <p:cNvSpPr>
              <a:spLocks/>
            </p:cNvSpPr>
            <p:nvPr/>
          </p:nvSpPr>
          <p:spPr bwMode="auto">
            <a:xfrm rot="10800000">
              <a:off x="1176955" y="3375696"/>
              <a:ext cx="1858443" cy="1188947"/>
            </a:xfrm>
            <a:custGeom>
              <a:avLst/>
              <a:gdLst>
                <a:gd name="T0" fmla="*/ 11839 w 15915"/>
                <a:gd name="T1" fmla="*/ 10425 h 10425"/>
                <a:gd name="T2" fmla="*/ 12018 w 15915"/>
                <a:gd name="T3" fmla="*/ 10365 h 10425"/>
                <a:gd name="T4" fmla="*/ 15915 w 15915"/>
                <a:gd name="T5" fmla="*/ 5008 h 10425"/>
                <a:gd name="T6" fmla="*/ 14281 w 15915"/>
                <a:gd name="T7" fmla="*/ 4494 h 10425"/>
                <a:gd name="T8" fmla="*/ 0 w 15915"/>
                <a:gd name="T9" fmla="*/ 0 h 10425"/>
                <a:gd name="T10" fmla="*/ 0 w 15915"/>
                <a:gd name="T11" fmla="*/ 6700 h 10425"/>
                <a:gd name="T12" fmla="*/ 11839 w 15915"/>
                <a:gd name="T13" fmla="*/ 10425 h 10425"/>
              </a:gdLst>
              <a:ahLst/>
              <a:cxnLst>
                <a:cxn ang="0">
                  <a:pos x="T0" y="T1"/>
                </a:cxn>
                <a:cxn ang="0">
                  <a:pos x="T2" y="T3"/>
                </a:cxn>
                <a:cxn ang="0">
                  <a:pos x="T4" y="T5"/>
                </a:cxn>
                <a:cxn ang="0">
                  <a:pos x="T6" y="T7"/>
                </a:cxn>
                <a:cxn ang="0">
                  <a:pos x="T8" y="T9"/>
                </a:cxn>
                <a:cxn ang="0">
                  <a:pos x="T10" y="T11"/>
                </a:cxn>
                <a:cxn ang="0">
                  <a:pos x="T12" y="T13"/>
                </a:cxn>
              </a:cxnLst>
              <a:rect l="0" t="0" r="r" b="b"/>
              <a:pathLst>
                <a:path w="15915" h="10425">
                  <a:moveTo>
                    <a:pt x="11839" y="10425"/>
                  </a:moveTo>
                  <a:lnTo>
                    <a:pt x="12018" y="10365"/>
                  </a:lnTo>
                  <a:lnTo>
                    <a:pt x="15915" y="5008"/>
                  </a:lnTo>
                  <a:lnTo>
                    <a:pt x="14281" y="4494"/>
                  </a:lnTo>
                  <a:lnTo>
                    <a:pt x="0" y="0"/>
                  </a:lnTo>
                  <a:lnTo>
                    <a:pt x="0" y="6700"/>
                  </a:lnTo>
                  <a:lnTo>
                    <a:pt x="11839" y="10425"/>
                  </a:lnTo>
                  <a:close/>
                </a:path>
              </a:pathLst>
            </a:custGeom>
            <a:gradFill flip="none" rotWithShape="1">
              <a:gsLst>
                <a:gs pos="0">
                  <a:srgbClr val="1DBDC9">
                    <a:shade val="30000"/>
                    <a:satMod val="115000"/>
                  </a:srgbClr>
                </a:gs>
                <a:gs pos="50000">
                  <a:srgbClr val="1DBDC9">
                    <a:shade val="67500"/>
                    <a:satMod val="115000"/>
                  </a:srgbClr>
                </a:gs>
                <a:gs pos="100000">
                  <a:srgbClr val="1DBDC9">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13"/>
            <p:cNvSpPr>
              <a:spLocks/>
            </p:cNvSpPr>
            <p:nvPr/>
          </p:nvSpPr>
          <p:spPr bwMode="auto">
            <a:xfrm rot="10800000">
              <a:off x="1746681" y="2820428"/>
              <a:ext cx="1288717" cy="804180"/>
            </a:xfrm>
            <a:custGeom>
              <a:avLst/>
              <a:gdLst>
                <a:gd name="T0" fmla="*/ 8427 w 11034"/>
                <a:gd name="T1" fmla="*/ 7056 h 7056"/>
                <a:gd name="T2" fmla="*/ 11034 w 11034"/>
                <a:gd name="T3" fmla="*/ 3473 h 7056"/>
                <a:gd name="T4" fmla="*/ 9472 w 11034"/>
                <a:gd name="T5" fmla="*/ 2981 h 7056"/>
                <a:gd name="T6" fmla="*/ 0 w 11034"/>
                <a:gd name="T7" fmla="*/ 0 h 7056"/>
                <a:gd name="T8" fmla="*/ 0 w 11034"/>
                <a:gd name="T9" fmla="*/ 4404 h 7056"/>
                <a:gd name="T10" fmla="*/ 8427 w 11034"/>
                <a:gd name="T11" fmla="*/ 7056 h 7056"/>
              </a:gdLst>
              <a:ahLst/>
              <a:cxnLst>
                <a:cxn ang="0">
                  <a:pos x="T0" y="T1"/>
                </a:cxn>
                <a:cxn ang="0">
                  <a:pos x="T2" y="T3"/>
                </a:cxn>
                <a:cxn ang="0">
                  <a:pos x="T4" y="T5"/>
                </a:cxn>
                <a:cxn ang="0">
                  <a:pos x="T6" y="T7"/>
                </a:cxn>
                <a:cxn ang="0">
                  <a:pos x="T8" y="T9"/>
                </a:cxn>
                <a:cxn ang="0">
                  <a:pos x="T10" y="T11"/>
                </a:cxn>
              </a:cxnLst>
              <a:rect l="0" t="0" r="r" b="b"/>
              <a:pathLst>
                <a:path w="11034" h="7056">
                  <a:moveTo>
                    <a:pt x="8427" y="7056"/>
                  </a:moveTo>
                  <a:lnTo>
                    <a:pt x="11034" y="3473"/>
                  </a:lnTo>
                  <a:lnTo>
                    <a:pt x="9472" y="2981"/>
                  </a:lnTo>
                  <a:lnTo>
                    <a:pt x="0" y="0"/>
                  </a:lnTo>
                  <a:lnTo>
                    <a:pt x="0" y="4404"/>
                  </a:lnTo>
                  <a:lnTo>
                    <a:pt x="8427" y="7056"/>
                  </a:lnTo>
                  <a:close/>
                </a:path>
              </a:pathLst>
            </a:custGeom>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14"/>
            <p:cNvSpPr>
              <a:spLocks/>
            </p:cNvSpPr>
            <p:nvPr/>
          </p:nvSpPr>
          <p:spPr bwMode="auto">
            <a:xfrm rot="10800000">
              <a:off x="1055721" y="4052229"/>
              <a:ext cx="1979676" cy="711180"/>
            </a:xfrm>
            <a:custGeom>
              <a:avLst/>
              <a:gdLst>
                <a:gd name="T0" fmla="*/ 0 w 16950"/>
                <a:gd name="T1" fmla="*/ 1750 h 6244"/>
                <a:gd name="T2" fmla="*/ 14281 w 16950"/>
                <a:gd name="T3" fmla="*/ 6244 h 6244"/>
                <a:gd name="T4" fmla="*/ 16942 w 16950"/>
                <a:gd name="T5" fmla="*/ 5346 h 6244"/>
                <a:gd name="T6" fmla="*/ 16950 w 16950"/>
                <a:gd name="T7" fmla="*/ 5334 h 6244"/>
                <a:gd name="T8" fmla="*/ 0 w 16950"/>
                <a:gd name="T9" fmla="*/ 0 h 6244"/>
                <a:gd name="T10" fmla="*/ 0 w 16950"/>
                <a:gd name="T11" fmla="*/ 1750 h 6244"/>
              </a:gdLst>
              <a:ahLst/>
              <a:cxnLst>
                <a:cxn ang="0">
                  <a:pos x="T0" y="T1"/>
                </a:cxn>
                <a:cxn ang="0">
                  <a:pos x="T2" y="T3"/>
                </a:cxn>
                <a:cxn ang="0">
                  <a:pos x="T4" y="T5"/>
                </a:cxn>
                <a:cxn ang="0">
                  <a:pos x="T6" y="T7"/>
                </a:cxn>
                <a:cxn ang="0">
                  <a:pos x="T8" y="T9"/>
                </a:cxn>
                <a:cxn ang="0">
                  <a:pos x="T10" y="T11"/>
                </a:cxn>
              </a:cxnLst>
              <a:rect l="0" t="0" r="r" b="b"/>
              <a:pathLst>
                <a:path w="16950" h="6244">
                  <a:moveTo>
                    <a:pt x="0" y="1750"/>
                  </a:moveTo>
                  <a:lnTo>
                    <a:pt x="14281" y="6244"/>
                  </a:lnTo>
                  <a:lnTo>
                    <a:pt x="16942" y="5346"/>
                  </a:lnTo>
                  <a:lnTo>
                    <a:pt x="16950" y="5334"/>
                  </a:lnTo>
                  <a:lnTo>
                    <a:pt x="0" y="0"/>
                  </a:lnTo>
                  <a:lnTo>
                    <a:pt x="0" y="1750"/>
                  </a:lnTo>
                  <a:close/>
                </a:path>
              </a:pathLst>
            </a:custGeom>
            <a:solidFill>
              <a:srgbClr val="1B241F"/>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15"/>
            <p:cNvSpPr>
              <a:spLocks/>
            </p:cNvSpPr>
            <p:nvPr/>
          </p:nvSpPr>
          <p:spPr bwMode="auto">
            <a:xfrm rot="10800000">
              <a:off x="3035398" y="4148877"/>
              <a:ext cx="2594252" cy="1686773"/>
            </a:xfrm>
            <a:custGeom>
              <a:avLst/>
              <a:gdLst>
                <a:gd name="T0" fmla="*/ 5304 w 22213"/>
                <a:gd name="T1" fmla="*/ 14794 h 14794"/>
                <a:gd name="T2" fmla="*/ 22213 w 22213"/>
                <a:gd name="T3" fmla="*/ 9401 h 14794"/>
                <a:gd name="T4" fmla="*/ 22213 w 22213"/>
                <a:gd name="T5" fmla="*/ 0 h 14794"/>
                <a:gd name="T6" fmla="*/ 0 w 22213"/>
                <a:gd name="T7" fmla="*/ 7501 h 14794"/>
                <a:gd name="T8" fmla="*/ 5304 w 22213"/>
                <a:gd name="T9" fmla="*/ 14794 h 14794"/>
              </a:gdLst>
              <a:ahLst/>
              <a:cxnLst>
                <a:cxn ang="0">
                  <a:pos x="T0" y="T1"/>
                </a:cxn>
                <a:cxn ang="0">
                  <a:pos x="T2" y="T3"/>
                </a:cxn>
                <a:cxn ang="0">
                  <a:pos x="T4" y="T5"/>
                </a:cxn>
                <a:cxn ang="0">
                  <a:pos x="T6" y="T7"/>
                </a:cxn>
                <a:cxn ang="0">
                  <a:pos x="T8" y="T9"/>
                </a:cxn>
              </a:cxnLst>
              <a:rect l="0" t="0" r="r" b="b"/>
              <a:pathLst>
                <a:path w="22213" h="14794">
                  <a:moveTo>
                    <a:pt x="5304" y="14794"/>
                  </a:moveTo>
                  <a:lnTo>
                    <a:pt x="22213" y="9401"/>
                  </a:lnTo>
                  <a:lnTo>
                    <a:pt x="22213" y="0"/>
                  </a:lnTo>
                  <a:lnTo>
                    <a:pt x="0" y="7501"/>
                  </a:lnTo>
                  <a:lnTo>
                    <a:pt x="5304" y="14794"/>
                  </a:lnTo>
                  <a:close/>
                </a:path>
              </a:pathLst>
            </a:custGeom>
            <a:gradFill flip="none" rotWithShape="1">
              <a:gsLst>
                <a:gs pos="0">
                  <a:srgbClr val="36433C">
                    <a:shade val="30000"/>
                    <a:satMod val="115000"/>
                  </a:srgbClr>
                </a:gs>
                <a:gs pos="50000">
                  <a:srgbClr val="36433C">
                    <a:shade val="67500"/>
                    <a:satMod val="115000"/>
                  </a:srgbClr>
                </a:gs>
                <a:gs pos="100000">
                  <a:srgbClr val="36433C">
                    <a:shade val="100000"/>
                    <a:satMod val="115000"/>
                  </a:srgbClr>
                </a:gs>
              </a:gsLst>
              <a:path path="circle">
                <a:fillToRect l="100000" b="100000"/>
              </a:path>
              <a:tileRect t="-100000" r="-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6"/>
            <p:cNvSpPr>
              <a:spLocks/>
            </p:cNvSpPr>
            <p:nvPr/>
          </p:nvSpPr>
          <p:spPr bwMode="auto">
            <a:xfrm rot="10800000">
              <a:off x="3035397" y="2204985"/>
              <a:ext cx="579537" cy="253472"/>
            </a:xfrm>
            <a:custGeom>
              <a:avLst/>
              <a:gdLst>
                <a:gd name="T0" fmla="*/ 4964 w 4964"/>
                <a:gd name="T1" fmla="*/ 1177 h 2225"/>
                <a:gd name="T2" fmla="*/ 4964 w 4964"/>
                <a:gd name="T3" fmla="*/ 0 h 2225"/>
                <a:gd name="T4" fmla="*/ 0 w 4964"/>
                <a:gd name="T5" fmla="*/ 1583 h 2225"/>
                <a:gd name="T6" fmla="*/ 73 w 4964"/>
                <a:gd name="T7" fmla="*/ 1683 h 2225"/>
                <a:gd name="T8" fmla="*/ 1676 w 4964"/>
                <a:gd name="T9" fmla="*/ 2225 h 2225"/>
                <a:gd name="T10" fmla="*/ 4964 w 4964"/>
                <a:gd name="T11" fmla="*/ 1177 h 2225"/>
              </a:gdLst>
              <a:ahLst/>
              <a:cxnLst>
                <a:cxn ang="0">
                  <a:pos x="T0" y="T1"/>
                </a:cxn>
                <a:cxn ang="0">
                  <a:pos x="T2" y="T3"/>
                </a:cxn>
                <a:cxn ang="0">
                  <a:pos x="T4" y="T5"/>
                </a:cxn>
                <a:cxn ang="0">
                  <a:pos x="T6" y="T7"/>
                </a:cxn>
                <a:cxn ang="0">
                  <a:pos x="T8" y="T9"/>
                </a:cxn>
                <a:cxn ang="0">
                  <a:pos x="T10" y="T11"/>
                </a:cxn>
              </a:cxnLst>
              <a:rect l="0" t="0" r="r" b="b"/>
              <a:pathLst>
                <a:path w="4964" h="2225">
                  <a:moveTo>
                    <a:pt x="4964" y="1177"/>
                  </a:moveTo>
                  <a:lnTo>
                    <a:pt x="4964" y="0"/>
                  </a:lnTo>
                  <a:lnTo>
                    <a:pt x="0" y="1583"/>
                  </a:lnTo>
                  <a:lnTo>
                    <a:pt x="73" y="1683"/>
                  </a:lnTo>
                  <a:lnTo>
                    <a:pt x="1676" y="2225"/>
                  </a:lnTo>
                  <a:lnTo>
                    <a:pt x="4964" y="1177"/>
                  </a:lnTo>
                  <a:close/>
                </a:path>
              </a:pathLst>
            </a:custGeom>
            <a:solidFill>
              <a:srgbClr val="5E8300"/>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7"/>
            <p:cNvSpPr>
              <a:spLocks/>
            </p:cNvSpPr>
            <p:nvPr/>
          </p:nvSpPr>
          <p:spPr bwMode="auto">
            <a:xfrm rot="10800000">
              <a:off x="2051516" y="2734722"/>
              <a:ext cx="983881" cy="388414"/>
            </a:xfrm>
            <a:custGeom>
              <a:avLst/>
              <a:gdLst>
                <a:gd name="T0" fmla="*/ 0 w 8427"/>
                <a:gd name="T1" fmla="*/ 1425 h 3409"/>
                <a:gd name="T2" fmla="*/ 6302 w 8427"/>
                <a:gd name="T3" fmla="*/ 3409 h 3409"/>
                <a:gd name="T4" fmla="*/ 8391 w 8427"/>
                <a:gd name="T5" fmla="*/ 2703 h 3409"/>
                <a:gd name="T6" fmla="*/ 8427 w 8427"/>
                <a:gd name="T7" fmla="*/ 2652 h 3409"/>
                <a:gd name="T8" fmla="*/ 0 w 8427"/>
                <a:gd name="T9" fmla="*/ 0 h 3409"/>
                <a:gd name="T10" fmla="*/ 0 w 8427"/>
                <a:gd name="T11" fmla="*/ 1425 h 3409"/>
              </a:gdLst>
              <a:ahLst/>
              <a:cxnLst>
                <a:cxn ang="0">
                  <a:pos x="T0" y="T1"/>
                </a:cxn>
                <a:cxn ang="0">
                  <a:pos x="T2" y="T3"/>
                </a:cxn>
                <a:cxn ang="0">
                  <a:pos x="T4" y="T5"/>
                </a:cxn>
                <a:cxn ang="0">
                  <a:pos x="T6" y="T7"/>
                </a:cxn>
                <a:cxn ang="0">
                  <a:pos x="T8" y="T9"/>
                </a:cxn>
                <a:cxn ang="0">
                  <a:pos x="T10" y="T11"/>
                </a:cxn>
              </a:cxnLst>
              <a:rect l="0" t="0" r="r" b="b"/>
              <a:pathLst>
                <a:path w="8427" h="3409">
                  <a:moveTo>
                    <a:pt x="0" y="1425"/>
                  </a:moveTo>
                  <a:lnTo>
                    <a:pt x="6302" y="3409"/>
                  </a:lnTo>
                  <a:lnTo>
                    <a:pt x="8391" y="2703"/>
                  </a:lnTo>
                  <a:lnTo>
                    <a:pt x="8427" y="2652"/>
                  </a:lnTo>
                  <a:lnTo>
                    <a:pt x="0" y="0"/>
                  </a:lnTo>
                  <a:lnTo>
                    <a:pt x="0" y="1425"/>
                  </a:lnTo>
                  <a:close/>
                </a:path>
              </a:pathLst>
            </a:custGeom>
            <a:solidFill>
              <a:srgbClr val="A68200"/>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auto">
            <a:xfrm rot="10800000">
              <a:off x="441146" y="4156171"/>
              <a:ext cx="2594252" cy="1679479"/>
            </a:xfrm>
            <a:custGeom>
              <a:avLst/>
              <a:gdLst>
                <a:gd name="T0" fmla="*/ 16950 w 22213"/>
                <a:gd name="T1" fmla="*/ 14735 h 14735"/>
                <a:gd name="T2" fmla="*/ 22213 w 22213"/>
                <a:gd name="T3" fmla="*/ 7501 h 14735"/>
                <a:gd name="T4" fmla="*/ 0 w 22213"/>
                <a:gd name="T5" fmla="*/ 0 h 14735"/>
                <a:gd name="T6" fmla="*/ 0 w 22213"/>
                <a:gd name="T7" fmla="*/ 9401 h 14735"/>
                <a:gd name="T8" fmla="*/ 16950 w 22213"/>
                <a:gd name="T9" fmla="*/ 14735 h 14735"/>
              </a:gdLst>
              <a:ahLst/>
              <a:cxnLst>
                <a:cxn ang="0">
                  <a:pos x="T0" y="T1"/>
                </a:cxn>
                <a:cxn ang="0">
                  <a:pos x="T2" y="T3"/>
                </a:cxn>
                <a:cxn ang="0">
                  <a:pos x="T4" y="T5"/>
                </a:cxn>
                <a:cxn ang="0">
                  <a:pos x="T6" y="T7"/>
                </a:cxn>
                <a:cxn ang="0">
                  <a:pos x="T8" y="T9"/>
                </a:cxn>
              </a:cxnLst>
              <a:rect l="0" t="0" r="r" b="b"/>
              <a:pathLst>
                <a:path w="22213" h="14735">
                  <a:moveTo>
                    <a:pt x="16950" y="14735"/>
                  </a:moveTo>
                  <a:lnTo>
                    <a:pt x="22213" y="7501"/>
                  </a:lnTo>
                  <a:lnTo>
                    <a:pt x="0" y="0"/>
                  </a:lnTo>
                  <a:lnTo>
                    <a:pt x="0" y="9401"/>
                  </a:lnTo>
                  <a:lnTo>
                    <a:pt x="16950" y="14735"/>
                  </a:lnTo>
                  <a:close/>
                </a:path>
              </a:pathLst>
            </a:custGeom>
            <a:gradFill flip="none" rotWithShape="1">
              <a:gsLst>
                <a:gs pos="0">
                  <a:srgbClr val="36433C">
                    <a:shade val="30000"/>
                    <a:satMod val="115000"/>
                  </a:srgbClr>
                </a:gs>
                <a:gs pos="50000">
                  <a:srgbClr val="36433C">
                    <a:shade val="67500"/>
                    <a:satMod val="115000"/>
                  </a:srgbClr>
                </a:gs>
                <a:gs pos="100000">
                  <a:srgbClr val="36433C">
                    <a:shade val="100000"/>
                    <a:satMod val="115000"/>
                  </a:srgbClr>
                </a:gs>
              </a:gsLst>
              <a:path path="circle">
                <a:fillToRect l="100000" b="100000"/>
              </a:path>
              <a:tileRect t="-100000" r="-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19"/>
            <p:cNvSpPr>
              <a:spLocks/>
            </p:cNvSpPr>
            <p:nvPr/>
          </p:nvSpPr>
          <p:spPr bwMode="auto">
            <a:xfrm rot="10800000">
              <a:off x="3035398" y="1500186"/>
              <a:ext cx="498948" cy="824239"/>
            </a:xfrm>
            <a:custGeom>
              <a:avLst/>
              <a:gdLst>
                <a:gd name="T0" fmla="*/ 4270 w 4270"/>
                <a:gd name="T1" fmla="*/ 7230 h 7230"/>
                <a:gd name="T2" fmla="*/ 4270 w 4270"/>
                <a:gd name="T3" fmla="*/ 0 h 7230"/>
                <a:gd name="T4" fmla="*/ 982 w 4270"/>
                <a:gd name="T5" fmla="*/ 1048 h 7230"/>
                <a:gd name="T6" fmla="*/ 0 w 4270"/>
                <a:gd name="T7" fmla="*/ 1361 h 7230"/>
                <a:gd name="T8" fmla="*/ 4270 w 4270"/>
                <a:gd name="T9" fmla="*/ 7230 h 7230"/>
              </a:gdLst>
              <a:ahLst/>
              <a:cxnLst>
                <a:cxn ang="0">
                  <a:pos x="T0" y="T1"/>
                </a:cxn>
                <a:cxn ang="0">
                  <a:pos x="T2" y="T3"/>
                </a:cxn>
                <a:cxn ang="0">
                  <a:pos x="T4" y="T5"/>
                </a:cxn>
                <a:cxn ang="0">
                  <a:pos x="T6" y="T7"/>
                </a:cxn>
                <a:cxn ang="0">
                  <a:pos x="T8" y="T9"/>
                </a:cxn>
              </a:cxnLst>
              <a:rect l="0" t="0" r="r" b="b"/>
              <a:pathLst>
                <a:path w="4270" h="7230">
                  <a:moveTo>
                    <a:pt x="4270" y="7230"/>
                  </a:moveTo>
                  <a:lnTo>
                    <a:pt x="4270" y="0"/>
                  </a:lnTo>
                  <a:lnTo>
                    <a:pt x="982" y="1048"/>
                  </a:lnTo>
                  <a:lnTo>
                    <a:pt x="0" y="1361"/>
                  </a:lnTo>
                  <a:lnTo>
                    <a:pt x="4270" y="7230"/>
                  </a:lnTo>
                  <a:close/>
                </a:path>
              </a:pathLst>
            </a:custGeom>
            <a:gradFill flip="none" rotWithShape="1">
              <a:gsLst>
                <a:gs pos="0">
                  <a:srgbClr val="DC2E30">
                    <a:shade val="30000"/>
                    <a:satMod val="115000"/>
                  </a:srgbClr>
                </a:gs>
                <a:gs pos="50000">
                  <a:srgbClr val="DC2E30">
                    <a:shade val="67500"/>
                    <a:satMod val="115000"/>
                  </a:srgbClr>
                </a:gs>
                <a:gs pos="100000">
                  <a:srgbClr val="DC2E30">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20"/>
            <p:cNvSpPr>
              <a:spLocks/>
            </p:cNvSpPr>
            <p:nvPr/>
          </p:nvSpPr>
          <p:spPr bwMode="auto">
            <a:xfrm rot="10800000">
              <a:off x="2535748" y="1500186"/>
              <a:ext cx="499649" cy="824239"/>
            </a:xfrm>
            <a:custGeom>
              <a:avLst/>
              <a:gdLst>
                <a:gd name="T0" fmla="*/ 4281 w 4281"/>
                <a:gd name="T1" fmla="*/ 1347 h 7230"/>
                <a:gd name="T2" fmla="*/ 3214 w 4281"/>
                <a:gd name="T3" fmla="*/ 1011 h 7230"/>
                <a:gd name="T4" fmla="*/ 0 w 4281"/>
                <a:gd name="T5" fmla="*/ 0 h 7230"/>
                <a:gd name="T6" fmla="*/ 0 w 4281"/>
                <a:gd name="T7" fmla="*/ 7230 h 7230"/>
                <a:gd name="T8" fmla="*/ 4281 w 4281"/>
                <a:gd name="T9" fmla="*/ 1347 h 7230"/>
              </a:gdLst>
              <a:ahLst/>
              <a:cxnLst>
                <a:cxn ang="0">
                  <a:pos x="T0" y="T1"/>
                </a:cxn>
                <a:cxn ang="0">
                  <a:pos x="T2" y="T3"/>
                </a:cxn>
                <a:cxn ang="0">
                  <a:pos x="T4" y="T5"/>
                </a:cxn>
                <a:cxn ang="0">
                  <a:pos x="T6" y="T7"/>
                </a:cxn>
                <a:cxn ang="0">
                  <a:pos x="T8" y="T9"/>
                </a:cxn>
              </a:cxnLst>
              <a:rect l="0" t="0" r="r" b="b"/>
              <a:pathLst>
                <a:path w="4281" h="7230">
                  <a:moveTo>
                    <a:pt x="4281" y="1347"/>
                  </a:moveTo>
                  <a:lnTo>
                    <a:pt x="3214" y="1011"/>
                  </a:lnTo>
                  <a:lnTo>
                    <a:pt x="0" y="0"/>
                  </a:lnTo>
                  <a:lnTo>
                    <a:pt x="0" y="7230"/>
                  </a:lnTo>
                  <a:lnTo>
                    <a:pt x="4281" y="1347"/>
                  </a:lnTo>
                  <a:close/>
                </a:path>
              </a:pathLst>
            </a:custGeom>
            <a:gradFill flip="none" rotWithShape="1">
              <a:gsLst>
                <a:gs pos="0">
                  <a:srgbClr val="DC2E30">
                    <a:shade val="30000"/>
                    <a:satMod val="115000"/>
                  </a:srgbClr>
                </a:gs>
                <a:gs pos="50000">
                  <a:srgbClr val="DC2E30">
                    <a:shade val="67500"/>
                    <a:satMod val="115000"/>
                  </a:srgbClr>
                </a:gs>
                <a:gs pos="100000">
                  <a:srgbClr val="DC2E30">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21"/>
            <p:cNvSpPr>
              <a:spLocks/>
            </p:cNvSpPr>
            <p:nvPr/>
          </p:nvSpPr>
          <p:spPr bwMode="auto">
            <a:xfrm rot="10800000">
              <a:off x="2149624" y="2279749"/>
              <a:ext cx="885774" cy="680180"/>
            </a:xfrm>
            <a:custGeom>
              <a:avLst/>
              <a:gdLst>
                <a:gd name="T0" fmla="*/ 4976 w 7584"/>
                <a:gd name="T1" fmla="*/ 5972 h 5972"/>
                <a:gd name="T2" fmla="*/ 7584 w 7584"/>
                <a:gd name="T3" fmla="*/ 2387 h 5972"/>
                <a:gd name="T4" fmla="*/ 6302 w 7584"/>
                <a:gd name="T5" fmla="*/ 1984 h 5972"/>
                <a:gd name="T6" fmla="*/ 0 w 7584"/>
                <a:gd name="T7" fmla="*/ 0 h 5972"/>
                <a:gd name="T8" fmla="*/ 0 w 7584"/>
                <a:gd name="T9" fmla="*/ 4405 h 5972"/>
                <a:gd name="T10" fmla="*/ 4976 w 7584"/>
                <a:gd name="T11" fmla="*/ 5972 h 5972"/>
              </a:gdLst>
              <a:ahLst/>
              <a:cxnLst>
                <a:cxn ang="0">
                  <a:pos x="T0" y="T1"/>
                </a:cxn>
                <a:cxn ang="0">
                  <a:pos x="T2" y="T3"/>
                </a:cxn>
                <a:cxn ang="0">
                  <a:pos x="T4" y="T5"/>
                </a:cxn>
                <a:cxn ang="0">
                  <a:pos x="T6" y="T7"/>
                </a:cxn>
                <a:cxn ang="0">
                  <a:pos x="T8" y="T9"/>
                </a:cxn>
                <a:cxn ang="0">
                  <a:pos x="T10" y="T11"/>
                </a:cxn>
              </a:cxnLst>
              <a:rect l="0" t="0" r="r" b="b"/>
              <a:pathLst>
                <a:path w="7584" h="5972">
                  <a:moveTo>
                    <a:pt x="4976" y="5972"/>
                  </a:moveTo>
                  <a:lnTo>
                    <a:pt x="7584" y="2387"/>
                  </a:lnTo>
                  <a:lnTo>
                    <a:pt x="6302" y="1984"/>
                  </a:lnTo>
                  <a:lnTo>
                    <a:pt x="0" y="0"/>
                  </a:lnTo>
                  <a:lnTo>
                    <a:pt x="0" y="4405"/>
                  </a:lnTo>
                  <a:lnTo>
                    <a:pt x="4976" y="5972"/>
                  </a:lnTo>
                  <a:close/>
                </a:path>
              </a:pathLst>
            </a:custGeom>
            <a:gradFill flip="none" rotWithShape="1">
              <a:gsLst>
                <a:gs pos="0">
                  <a:srgbClr val="99CC00">
                    <a:shade val="30000"/>
                    <a:satMod val="115000"/>
                  </a:srgbClr>
                </a:gs>
                <a:gs pos="50000">
                  <a:srgbClr val="99CC00">
                    <a:shade val="67500"/>
                    <a:satMod val="115000"/>
                  </a:srgbClr>
                </a:gs>
                <a:gs pos="100000">
                  <a:srgbClr val="99CC00">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22"/>
            <p:cNvSpPr>
              <a:spLocks/>
            </p:cNvSpPr>
            <p:nvPr/>
          </p:nvSpPr>
          <p:spPr bwMode="auto">
            <a:xfrm rot="10800000">
              <a:off x="2454459" y="2208631"/>
              <a:ext cx="580939" cy="249825"/>
            </a:xfrm>
            <a:custGeom>
              <a:avLst/>
              <a:gdLst>
                <a:gd name="T0" fmla="*/ 0 w 4976"/>
                <a:gd name="T1" fmla="*/ 1177 h 2188"/>
                <a:gd name="T2" fmla="*/ 3214 w 4976"/>
                <a:gd name="T3" fmla="*/ 2188 h 2188"/>
                <a:gd name="T4" fmla="*/ 4951 w 4976"/>
                <a:gd name="T5" fmla="*/ 1601 h 2188"/>
                <a:gd name="T6" fmla="*/ 4976 w 4976"/>
                <a:gd name="T7" fmla="*/ 1567 h 2188"/>
                <a:gd name="T8" fmla="*/ 0 w 4976"/>
                <a:gd name="T9" fmla="*/ 0 h 2188"/>
                <a:gd name="T10" fmla="*/ 0 w 4976"/>
                <a:gd name="T11" fmla="*/ 1177 h 2188"/>
              </a:gdLst>
              <a:ahLst/>
              <a:cxnLst>
                <a:cxn ang="0">
                  <a:pos x="T0" y="T1"/>
                </a:cxn>
                <a:cxn ang="0">
                  <a:pos x="T2" y="T3"/>
                </a:cxn>
                <a:cxn ang="0">
                  <a:pos x="T4" y="T5"/>
                </a:cxn>
                <a:cxn ang="0">
                  <a:pos x="T6" y="T7"/>
                </a:cxn>
                <a:cxn ang="0">
                  <a:pos x="T8" y="T9"/>
                </a:cxn>
                <a:cxn ang="0">
                  <a:pos x="T10" y="T11"/>
                </a:cxn>
              </a:cxnLst>
              <a:rect l="0" t="0" r="r" b="b"/>
              <a:pathLst>
                <a:path w="4976" h="2188">
                  <a:moveTo>
                    <a:pt x="0" y="1177"/>
                  </a:moveTo>
                  <a:lnTo>
                    <a:pt x="3214" y="2188"/>
                  </a:lnTo>
                  <a:lnTo>
                    <a:pt x="4951" y="1601"/>
                  </a:lnTo>
                  <a:lnTo>
                    <a:pt x="4976" y="1567"/>
                  </a:lnTo>
                  <a:lnTo>
                    <a:pt x="0" y="0"/>
                  </a:lnTo>
                  <a:lnTo>
                    <a:pt x="0" y="1177"/>
                  </a:lnTo>
                  <a:close/>
                </a:path>
              </a:pathLst>
            </a:custGeom>
            <a:solidFill>
              <a:srgbClr val="5E8300"/>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63" name="Rectangle 62"/>
          <p:cNvSpPr/>
          <p:nvPr/>
        </p:nvSpPr>
        <p:spPr>
          <a:xfrm>
            <a:off x="4938950" y="1500185"/>
            <a:ext cx="2347421" cy="66913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lumMod val="85000"/>
                    <a:lumOff val="15000"/>
                  </a:schemeClr>
                </a:solidFill>
              </a:rPr>
              <a:t>Morality, creativity, spontaneity, problem solving, lack of prejudice, acceptance of facts</a:t>
            </a:r>
          </a:p>
        </p:txBody>
      </p:sp>
      <p:sp>
        <p:nvSpPr>
          <p:cNvPr id="64" name="Rectangle 63"/>
          <p:cNvSpPr/>
          <p:nvPr/>
        </p:nvSpPr>
        <p:spPr>
          <a:xfrm>
            <a:off x="5384956" y="2271000"/>
            <a:ext cx="2347421" cy="4127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lumMod val="85000"/>
                    <a:lumOff val="15000"/>
                  </a:schemeClr>
                </a:solidFill>
              </a:rPr>
              <a:t>Self-esteem, confidence, achievement, respect of/by others</a:t>
            </a:r>
          </a:p>
        </p:txBody>
      </p:sp>
      <p:sp>
        <p:nvSpPr>
          <p:cNvPr id="65" name="Rectangle 64"/>
          <p:cNvSpPr/>
          <p:nvPr/>
        </p:nvSpPr>
        <p:spPr>
          <a:xfrm>
            <a:off x="5821267" y="2816781"/>
            <a:ext cx="2347421" cy="4039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lumMod val="85000"/>
                    <a:lumOff val="15000"/>
                  </a:schemeClr>
                </a:solidFill>
              </a:rPr>
              <a:t>Friendship, family, sexual intimacy</a:t>
            </a:r>
          </a:p>
        </p:txBody>
      </p:sp>
      <p:sp>
        <p:nvSpPr>
          <p:cNvPr id="66" name="Rectangle 65"/>
          <p:cNvSpPr/>
          <p:nvPr/>
        </p:nvSpPr>
        <p:spPr>
          <a:xfrm>
            <a:off x="6263610" y="3370225"/>
            <a:ext cx="2347421" cy="620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lumMod val="85000"/>
                    <a:lumOff val="15000"/>
                  </a:schemeClr>
                </a:solidFill>
              </a:rPr>
              <a:t>Security of body, of employment, of resources, of morality, of the family, of health, of property</a:t>
            </a:r>
          </a:p>
        </p:txBody>
      </p:sp>
      <p:sp>
        <p:nvSpPr>
          <p:cNvPr id="67" name="Rectangle 66"/>
          <p:cNvSpPr/>
          <p:nvPr/>
        </p:nvSpPr>
        <p:spPr>
          <a:xfrm>
            <a:off x="6708428" y="4148877"/>
            <a:ext cx="2347421" cy="8326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lumMod val="85000"/>
                    <a:lumOff val="15000"/>
                  </a:schemeClr>
                </a:solidFill>
              </a:rPr>
              <a:t>Breathing, food, water, sex, sleep, homeostasis, excretion</a:t>
            </a:r>
          </a:p>
        </p:txBody>
      </p:sp>
      <p:sp>
        <p:nvSpPr>
          <p:cNvPr id="55" name="Rectangle 54"/>
          <p:cNvSpPr/>
          <p:nvPr/>
        </p:nvSpPr>
        <p:spPr>
          <a:xfrm>
            <a:off x="1289649" y="1500185"/>
            <a:ext cx="1584010" cy="66913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lumMod val="85000"/>
                    <a:lumOff val="15000"/>
                  </a:schemeClr>
                </a:solidFill>
              </a:rPr>
              <a:t>Self-actualization</a:t>
            </a:r>
          </a:p>
        </p:txBody>
      </p:sp>
      <p:sp>
        <p:nvSpPr>
          <p:cNvPr id="56" name="Rectangle 55"/>
          <p:cNvSpPr/>
          <p:nvPr/>
        </p:nvSpPr>
        <p:spPr>
          <a:xfrm>
            <a:off x="964493" y="2285220"/>
            <a:ext cx="1584010" cy="4057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lumMod val="85000"/>
                    <a:lumOff val="15000"/>
                  </a:schemeClr>
                </a:solidFill>
              </a:rPr>
              <a:t>Esteem</a:t>
            </a:r>
          </a:p>
        </p:txBody>
      </p:sp>
      <p:sp>
        <p:nvSpPr>
          <p:cNvPr id="57" name="Rectangle 56"/>
          <p:cNvSpPr/>
          <p:nvPr/>
        </p:nvSpPr>
        <p:spPr>
          <a:xfrm>
            <a:off x="646965" y="2823369"/>
            <a:ext cx="1584010" cy="39732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lumMod val="85000"/>
                    <a:lumOff val="15000"/>
                  </a:schemeClr>
                </a:solidFill>
              </a:rPr>
              <a:t>Love/belonging</a:t>
            </a:r>
          </a:p>
        </p:txBody>
      </p:sp>
      <p:sp>
        <p:nvSpPr>
          <p:cNvPr id="58" name="Rectangle 57"/>
          <p:cNvSpPr/>
          <p:nvPr/>
        </p:nvSpPr>
        <p:spPr>
          <a:xfrm>
            <a:off x="323081" y="3377417"/>
            <a:ext cx="1584010" cy="62203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lumMod val="85000"/>
                    <a:lumOff val="15000"/>
                  </a:schemeClr>
                </a:solidFill>
              </a:rPr>
              <a:t>Safety/security</a:t>
            </a:r>
          </a:p>
        </p:txBody>
      </p:sp>
      <p:sp>
        <p:nvSpPr>
          <p:cNvPr id="59" name="Rectangle 58"/>
          <p:cNvSpPr/>
          <p:nvPr/>
        </p:nvSpPr>
        <p:spPr>
          <a:xfrm>
            <a:off x="-340" y="4156171"/>
            <a:ext cx="1584010" cy="8326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lumMod val="85000"/>
                    <a:lumOff val="15000"/>
                  </a:schemeClr>
                </a:solidFill>
              </a:rPr>
              <a:t>Physiological</a:t>
            </a:r>
          </a:p>
        </p:txBody>
      </p:sp>
      <p:sp>
        <p:nvSpPr>
          <p:cNvPr id="60" name="Rectangle 59"/>
          <p:cNvSpPr/>
          <p:nvPr/>
        </p:nvSpPr>
        <p:spPr>
          <a:xfrm>
            <a:off x="4489735" y="1500185"/>
            <a:ext cx="403263" cy="66913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effectLst>
                  <a:outerShdw blurRad="38100" dist="38100" dir="2700000" algn="tl">
                    <a:srgbClr val="000000">
                      <a:alpha val="43137"/>
                    </a:srgbClr>
                  </a:outerShdw>
                </a:effectLst>
              </a:rPr>
              <a:t>5</a:t>
            </a:r>
          </a:p>
        </p:txBody>
      </p:sp>
      <p:sp>
        <p:nvSpPr>
          <p:cNvPr id="61" name="Rectangle 60"/>
          <p:cNvSpPr/>
          <p:nvPr/>
        </p:nvSpPr>
        <p:spPr>
          <a:xfrm>
            <a:off x="4930893" y="2271000"/>
            <a:ext cx="403263" cy="41278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effectLst>
                  <a:outerShdw blurRad="38100" dist="38100" dir="2700000" algn="tl">
                    <a:srgbClr val="000000">
                      <a:alpha val="43137"/>
                    </a:srgbClr>
                  </a:outerShdw>
                </a:effectLst>
              </a:rPr>
              <a:t>4</a:t>
            </a:r>
          </a:p>
        </p:txBody>
      </p:sp>
      <p:sp>
        <p:nvSpPr>
          <p:cNvPr id="62" name="Rectangle 61"/>
          <p:cNvSpPr/>
          <p:nvPr/>
        </p:nvSpPr>
        <p:spPr>
          <a:xfrm>
            <a:off x="5372051" y="2816781"/>
            <a:ext cx="403263" cy="40391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3</a:t>
            </a:r>
          </a:p>
        </p:txBody>
      </p:sp>
      <p:sp>
        <p:nvSpPr>
          <p:cNvPr id="69" name="Rectangle 68"/>
          <p:cNvSpPr/>
          <p:nvPr/>
        </p:nvSpPr>
        <p:spPr>
          <a:xfrm>
            <a:off x="5813209" y="3370225"/>
            <a:ext cx="403263" cy="6207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rPr>
              <a:t>2</a:t>
            </a:r>
          </a:p>
        </p:txBody>
      </p:sp>
      <p:sp>
        <p:nvSpPr>
          <p:cNvPr id="70" name="Rectangle 69"/>
          <p:cNvSpPr/>
          <p:nvPr/>
        </p:nvSpPr>
        <p:spPr>
          <a:xfrm>
            <a:off x="6254365" y="4148877"/>
            <a:ext cx="403263" cy="83269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1</a:t>
            </a:r>
          </a:p>
        </p:txBody>
      </p:sp>
      <p:sp>
        <p:nvSpPr>
          <p:cNvPr id="72" name="Rectangle 71"/>
          <p:cNvSpPr/>
          <p:nvPr/>
        </p:nvSpPr>
        <p:spPr>
          <a:xfrm>
            <a:off x="2911760" y="1500185"/>
            <a:ext cx="52559" cy="66913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effectLst>
                <a:outerShdw blurRad="38100" dist="38100" dir="2700000" algn="tl">
                  <a:srgbClr val="000000">
                    <a:alpha val="43137"/>
                  </a:srgbClr>
                </a:outerShdw>
              </a:effectLst>
            </a:endParaRPr>
          </a:p>
        </p:txBody>
      </p:sp>
      <p:sp>
        <p:nvSpPr>
          <p:cNvPr id="73" name="Rectangle 72"/>
          <p:cNvSpPr/>
          <p:nvPr/>
        </p:nvSpPr>
        <p:spPr>
          <a:xfrm>
            <a:off x="2590494" y="2285220"/>
            <a:ext cx="52559" cy="40573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effectLst>
                <a:outerShdw blurRad="38100" dist="38100" dir="2700000" algn="tl">
                  <a:srgbClr val="000000">
                    <a:alpha val="43137"/>
                  </a:srgbClr>
                </a:outerShdw>
              </a:effectLst>
            </a:endParaRPr>
          </a:p>
        </p:txBody>
      </p:sp>
      <p:sp>
        <p:nvSpPr>
          <p:cNvPr id="74" name="Rectangle 73"/>
          <p:cNvSpPr/>
          <p:nvPr/>
        </p:nvSpPr>
        <p:spPr>
          <a:xfrm>
            <a:off x="2269227" y="2823369"/>
            <a:ext cx="52559" cy="39732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effectLst>
                <a:outerShdw blurRad="38100" dist="38100" dir="2700000" algn="tl">
                  <a:srgbClr val="000000">
                    <a:alpha val="43137"/>
                  </a:srgbClr>
                </a:outerShdw>
              </a:effectLst>
            </a:endParaRPr>
          </a:p>
        </p:txBody>
      </p:sp>
      <p:sp>
        <p:nvSpPr>
          <p:cNvPr id="75" name="Rectangle 74"/>
          <p:cNvSpPr/>
          <p:nvPr/>
        </p:nvSpPr>
        <p:spPr>
          <a:xfrm>
            <a:off x="1947960" y="3377417"/>
            <a:ext cx="52559" cy="62203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effectLst>
                <a:outerShdw blurRad="38100" dist="38100" dir="2700000" algn="tl">
                  <a:srgbClr val="000000">
                    <a:alpha val="43137"/>
                  </a:srgbClr>
                </a:outerShdw>
              </a:effectLst>
            </a:endParaRPr>
          </a:p>
        </p:txBody>
      </p:sp>
      <p:sp>
        <p:nvSpPr>
          <p:cNvPr id="76" name="Rectangle 75"/>
          <p:cNvSpPr/>
          <p:nvPr/>
        </p:nvSpPr>
        <p:spPr>
          <a:xfrm>
            <a:off x="1626693" y="4156171"/>
            <a:ext cx="52559" cy="83269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effectLst>
                <a:outerShdw blurRad="38100" dist="38100" dir="2700000" algn="tl">
                  <a:srgbClr val="000000">
                    <a:alpha val="43137"/>
                  </a:srgbClr>
                </a:outerShdw>
              </a:effectLst>
            </a:endParaRPr>
          </a:p>
        </p:txBody>
      </p:sp>
      <p:cxnSp>
        <p:nvCxnSpPr>
          <p:cNvPr id="52" name="Straight Connector 51"/>
          <p:cNvCxnSpPr/>
          <p:nvPr/>
        </p:nvCxnSpPr>
        <p:spPr>
          <a:xfrm flipH="1">
            <a:off x="646965" y="2820428"/>
            <a:ext cx="244586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8" idx="1"/>
          </p:cNvCxnSpPr>
          <p:nvPr/>
        </p:nvCxnSpPr>
        <p:spPr>
          <a:xfrm flipH="1">
            <a:off x="323081" y="3375756"/>
            <a:ext cx="242240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14" idx="2"/>
          </p:cNvCxnSpPr>
          <p:nvPr/>
        </p:nvCxnSpPr>
        <p:spPr>
          <a:xfrm flipH="1">
            <a:off x="0" y="4154510"/>
            <a:ext cx="2225746"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21" idx="0"/>
          </p:cNvCxnSpPr>
          <p:nvPr/>
        </p:nvCxnSpPr>
        <p:spPr>
          <a:xfrm flipH="1">
            <a:off x="964493" y="2279749"/>
            <a:ext cx="247975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20" idx="3"/>
          </p:cNvCxnSpPr>
          <p:nvPr/>
        </p:nvCxnSpPr>
        <p:spPr>
          <a:xfrm flipH="1">
            <a:off x="1289649" y="1500186"/>
            <a:ext cx="266130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950954" y="1500186"/>
            <a:ext cx="333541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456236" y="2271000"/>
            <a:ext cx="32761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4806941" y="2816781"/>
            <a:ext cx="3365459"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161023" y="3370225"/>
            <a:ext cx="345000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5738037" y="4148877"/>
            <a:ext cx="331781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a:t>Maslow's hierarchy of needs</a:t>
            </a:r>
          </a:p>
        </p:txBody>
      </p:sp>
      <p:sp>
        <p:nvSpPr>
          <p:cNvPr id="4" name="Subtitle 3"/>
          <p:cNvSpPr>
            <a:spLocks noGrp="1"/>
          </p:cNvSpPr>
          <p:nvPr>
            <p:ph type="subTitle" idx="1"/>
          </p:nvPr>
        </p:nvSpPr>
        <p:spPr/>
        <p:txBody>
          <a:bodyPr/>
          <a:lstStyle/>
          <a:p>
            <a:r>
              <a:rPr lang="en-US" dirty="0"/>
              <a:t>Example 2</a:t>
            </a:r>
          </a:p>
        </p:txBody>
      </p:sp>
    </p:spTree>
    <p:extLst>
      <p:ext uri="{BB962C8B-B14F-4D97-AF65-F5344CB8AC3E}">
        <p14:creationId xmlns:p14="http://schemas.microsoft.com/office/powerpoint/2010/main" val="1884610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689100" y="1500186"/>
            <a:ext cx="4523710" cy="4335464"/>
            <a:chOff x="441146" y="1500186"/>
            <a:chExt cx="5188504" cy="4335464"/>
          </a:xfrm>
        </p:grpSpPr>
        <p:sp>
          <p:nvSpPr>
            <p:cNvPr id="5" name="Freeform 5"/>
            <p:cNvSpPr>
              <a:spLocks/>
            </p:cNvSpPr>
            <p:nvPr/>
          </p:nvSpPr>
          <p:spPr bwMode="auto">
            <a:xfrm rot="10800000">
              <a:off x="3035397" y="2816781"/>
              <a:ext cx="1285914" cy="807827"/>
            </a:xfrm>
            <a:custGeom>
              <a:avLst/>
              <a:gdLst>
                <a:gd name="T0" fmla="*/ 2601 w 11008"/>
                <a:gd name="T1" fmla="*/ 7085 h 7085"/>
                <a:gd name="T2" fmla="*/ 11008 w 11008"/>
                <a:gd name="T3" fmla="*/ 4404 h 7085"/>
                <a:gd name="T4" fmla="*/ 11008 w 11008"/>
                <a:gd name="T5" fmla="*/ 0 h 7085"/>
                <a:gd name="T6" fmla="*/ 1503 w 11008"/>
                <a:gd name="T7" fmla="*/ 3032 h 7085"/>
                <a:gd name="T8" fmla="*/ 0 w 11008"/>
                <a:gd name="T9" fmla="*/ 3511 h 7085"/>
                <a:gd name="T10" fmla="*/ 2601 w 11008"/>
                <a:gd name="T11" fmla="*/ 7085 h 7085"/>
              </a:gdLst>
              <a:ahLst/>
              <a:cxnLst>
                <a:cxn ang="0">
                  <a:pos x="T0" y="T1"/>
                </a:cxn>
                <a:cxn ang="0">
                  <a:pos x="T2" y="T3"/>
                </a:cxn>
                <a:cxn ang="0">
                  <a:pos x="T4" y="T5"/>
                </a:cxn>
                <a:cxn ang="0">
                  <a:pos x="T6" y="T7"/>
                </a:cxn>
                <a:cxn ang="0">
                  <a:pos x="T8" y="T9"/>
                </a:cxn>
                <a:cxn ang="0">
                  <a:pos x="T10" y="T11"/>
                </a:cxn>
              </a:cxnLst>
              <a:rect l="0" t="0" r="r" b="b"/>
              <a:pathLst>
                <a:path w="11008" h="7085">
                  <a:moveTo>
                    <a:pt x="2601" y="7085"/>
                  </a:moveTo>
                  <a:lnTo>
                    <a:pt x="11008" y="4404"/>
                  </a:lnTo>
                  <a:lnTo>
                    <a:pt x="11008" y="0"/>
                  </a:lnTo>
                  <a:lnTo>
                    <a:pt x="1503" y="3032"/>
                  </a:lnTo>
                  <a:lnTo>
                    <a:pt x="0" y="3511"/>
                  </a:lnTo>
                  <a:lnTo>
                    <a:pt x="2601" y="7085"/>
                  </a:lnTo>
                  <a:close/>
                </a:path>
              </a:pathLst>
            </a:custGeom>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6" name="Freeform 6"/>
            <p:cNvSpPr>
              <a:spLocks/>
            </p:cNvSpPr>
            <p:nvPr/>
          </p:nvSpPr>
          <p:spPr bwMode="auto">
            <a:xfrm rot="10800000">
              <a:off x="3035398" y="2729251"/>
              <a:ext cx="981779" cy="393885"/>
            </a:xfrm>
            <a:custGeom>
              <a:avLst/>
              <a:gdLst>
                <a:gd name="T0" fmla="*/ 8407 w 8407"/>
                <a:gd name="T1" fmla="*/ 1425 h 3452"/>
                <a:gd name="T2" fmla="*/ 8407 w 8407"/>
                <a:gd name="T3" fmla="*/ 0 h 3452"/>
                <a:gd name="T4" fmla="*/ 0 w 8407"/>
                <a:gd name="T5" fmla="*/ 2681 h 3452"/>
                <a:gd name="T6" fmla="*/ 75 w 8407"/>
                <a:gd name="T7" fmla="*/ 2785 h 3452"/>
                <a:gd name="T8" fmla="*/ 2051 w 8407"/>
                <a:gd name="T9" fmla="*/ 3452 h 3452"/>
                <a:gd name="T10" fmla="*/ 8407 w 8407"/>
                <a:gd name="T11" fmla="*/ 1425 h 3452"/>
              </a:gdLst>
              <a:ahLst/>
              <a:cxnLst>
                <a:cxn ang="0">
                  <a:pos x="T0" y="T1"/>
                </a:cxn>
                <a:cxn ang="0">
                  <a:pos x="T2" y="T3"/>
                </a:cxn>
                <a:cxn ang="0">
                  <a:pos x="T4" y="T5"/>
                </a:cxn>
                <a:cxn ang="0">
                  <a:pos x="T6" y="T7"/>
                </a:cxn>
                <a:cxn ang="0">
                  <a:pos x="T8" y="T9"/>
                </a:cxn>
                <a:cxn ang="0">
                  <a:pos x="T10" y="T11"/>
                </a:cxn>
              </a:cxnLst>
              <a:rect l="0" t="0" r="r" b="b"/>
              <a:pathLst>
                <a:path w="8407" h="3452">
                  <a:moveTo>
                    <a:pt x="8407" y="1425"/>
                  </a:moveTo>
                  <a:lnTo>
                    <a:pt x="8407" y="0"/>
                  </a:lnTo>
                  <a:lnTo>
                    <a:pt x="0" y="2681"/>
                  </a:lnTo>
                  <a:lnTo>
                    <a:pt x="75" y="2785"/>
                  </a:lnTo>
                  <a:lnTo>
                    <a:pt x="2051" y="3452"/>
                  </a:lnTo>
                  <a:lnTo>
                    <a:pt x="8407" y="1425"/>
                  </a:lnTo>
                  <a:close/>
                </a:path>
              </a:pathLst>
            </a:custGeom>
            <a:solidFill>
              <a:srgbClr val="A68200"/>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reeform 7"/>
            <p:cNvSpPr>
              <a:spLocks/>
            </p:cNvSpPr>
            <p:nvPr/>
          </p:nvSpPr>
          <p:spPr bwMode="auto">
            <a:xfrm rot="10800000">
              <a:off x="3035398" y="3370225"/>
              <a:ext cx="1854238" cy="1194418"/>
            </a:xfrm>
            <a:custGeom>
              <a:avLst/>
              <a:gdLst>
                <a:gd name="T0" fmla="*/ 3918 w 15876"/>
                <a:gd name="T1" fmla="*/ 10447 h 10481"/>
                <a:gd name="T2" fmla="*/ 4018 w 15876"/>
                <a:gd name="T3" fmla="*/ 10481 h 10481"/>
                <a:gd name="T4" fmla="*/ 15876 w 15876"/>
                <a:gd name="T5" fmla="*/ 6700 h 10481"/>
                <a:gd name="T6" fmla="*/ 15876 w 15876"/>
                <a:gd name="T7" fmla="*/ 0 h 10481"/>
                <a:gd name="T8" fmla="*/ 1592 w 15876"/>
                <a:gd name="T9" fmla="*/ 4555 h 10481"/>
                <a:gd name="T10" fmla="*/ 0 w 15876"/>
                <a:gd name="T11" fmla="*/ 5063 h 10481"/>
                <a:gd name="T12" fmla="*/ 3918 w 15876"/>
                <a:gd name="T13" fmla="*/ 10447 h 10481"/>
              </a:gdLst>
              <a:ahLst/>
              <a:cxnLst>
                <a:cxn ang="0">
                  <a:pos x="T0" y="T1"/>
                </a:cxn>
                <a:cxn ang="0">
                  <a:pos x="T2" y="T3"/>
                </a:cxn>
                <a:cxn ang="0">
                  <a:pos x="T4" y="T5"/>
                </a:cxn>
                <a:cxn ang="0">
                  <a:pos x="T6" y="T7"/>
                </a:cxn>
                <a:cxn ang="0">
                  <a:pos x="T8" y="T9"/>
                </a:cxn>
                <a:cxn ang="0">
                  <a:pos x="T10" y="T11"/>
                </a:cxn>
                <a:cxn ang="0">
                  <a:pos x="T12" y="T13"/>
                </a:cxn>
              </a:cxnLst>
              <a:rect l="0" t="0" r="r" b="b"/>
              <a:pathLst>
                <a:path w="15876" h="10481">
                  <a:moveTo>
                    <a:pt x="3918" y="10447"/>
                  </a:moveTo>
                  <a:lnTo>
                    <a:pt x="4018" y="10481"/>
                  </a:lnTo>
                  <a:lnTo>
                    <a:pt x="15876" y="6700"/>
                  </a:lnTo>
                  <a:lnTo>
                    <a:pt x="15876" y="0"/>
                  </a:lnTo>
                  <a:lnTo>
                    <a:pt x="1592" y="4555"/>
                  </a:lnTo>
                  <a:lnTo>
                    <a:pt x="0" y="5063"/>
                  </a:lnTo>
                  <a:lnTo>
                    <a:pt x="3918" y="10447"/>
                  </a:lnTo>
                  <a:close/>
                </a:path>
              </a:pathLst>
            </a:custGeom>
            <a:gradFill flip="none" rotWithShape="1">
              <a:gsLst>
                <a:gs pos="0">
                  <a:srgbClr val="1DBDC9">
                    <a:shade val="30000"/>
                    <a:satMod val="115000"/>
                  </a:srgbClr>
                </a:gs>
                <a:gs pos="50000">
                  <a:srgbClr val="1DBDC9">
                    <a:shade val="67500"/>
                    <a:satMod val="115000"/>
                  </a:srgbClr>
                </a:gs>
                <a:gs pos="100000">
                  <a:srgbClr val="1DBDC9">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8"/>
            <p:cNvSpPr>
              <a:spLocks/>
            </p:cNvSpPr>
            <p:nvPr/>
          </p:nvSpPr>
          <p:spPr bwMode="auto">
            <a:xfrm rot="10800000">
              <a:off x="1652778" y="3284519"/>
              <a:ext cx="1382620" cy="516062"/>
            </a:xfrm>
            <a:custGeom>
              <a:avLst/>
              <a:gdLst>
                <a:gd name="T0" fmla="*/ 9472 w 11839"/>
                <a:gd name="T1" fmla="*/ 4525 h 4525"/>
                <a:gd name="T2" fmla="*/ 11839 w 11839"/>
                <a:gd name="T3" fmla="*/ 3725 h 4525"/>
                <a:gd name="T4" fmla="*/ 0 w 11839"/>
                <a:gd name="T5" fmla="*/ 0 h 4525"/>
                <a:gd name="T6" fmla="*/ 0 w 11839"/>
                <a:gd name="T7" fmla="*/ 1544 h 4525"/>
                <a:gd name="T8" fmla="*/ 9472 w 11839"/>
                <a:gd name="T9" fmla="*/ 4525 h 4525"/>
              </a:gdLst>
              <a:ahLst/>
              <a:cxnLst>
                <a:cxn ang="0">
                  <a:pos x="T0" y="T1"/>
                </a:cxn>
                <a:cxn ang="0">
                  <a:pos x="T2" y="T3"/>
                </a:cxn>
                <a:cxn ang="0">
                  <a:pos x="T4" y="T5"/>
                </a:cxn>
                <a:cxn ang="0">
                  <a:pos x="T6" y="T7"/>
                </a:cxn>
                <a:cxn ang="0">
                  <a:pos x="T8" y="T9"/>
                </a:cxn>
              </a:cxnLst>
              <a:rect l="0" t="0" r="r" b="b"/>
              <a:pathLst>
                <a:path w="11839" h="4525">
                  <a:moveTo>
                    <a:pt x="9472" y="4525"/>
                  </a:moveTo>
                  <a:lnTo>
                    <a:pt x="11839" y="3725"/>
                  </a:lnTo>
                  <a:lnTo>
                    <a:pt x="0" y="0"/>
                  </a:lnTo>
                  <a:lnTo>
                    <a:pt x="0" y="1544"/>
                  </a:lnTo>
                  <a:lnTo>
                    <a:pt x="9472" y="4525"/>
                  </a:lnTo>
                  <a:close/>
                </a:path>
              </a:pathLst>
            </a:custGeom>
            <a:solidFill>
              <a:srgbClr val="057880"/>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9"/>
            <p:cNvSpPr>
              <a:spLocks/>
            </p:cNvSpPr>
            <p:nvPr/>
          </p:nvSpPr>
          <p:spPr bwMode="auto">
            <a:xfrm rot="10800000">
              <a:off x="3035397" y="3279048"/>
              <a:ext cx="1384722" cy="521533"/>
            </a:xfrm>
            <a:custGeom>
              <a:avLst/>
              <a:gdLst>
                <a:gd name="T0" fmla="*/ 2353 w 11858"/>
                <a:gd name="T1" fmla="*/ 4576 h 4576"/>
                <a:gd name="T2" fmla="*/ 11858 w 11858"/>
                <a:gd name="T3" fmla="*/ 1544 h 4576"/>
                <a:gd name="T4" fmla="*/ 11858 w 11858"/>
                <a:gd name="T5" fmla="*/ 0 h 4576"/>
                <a:gd name="T6" fmla="*/ 0 w 11858"/>
                <a:gd name="T7" fmla="*/ 3781 h 4576"/>
                <a:gd name="T8" fmla="*/ 2353 w 11858"/>
                <a:gd name="T9" fmla="*/ 4576 h 4576"/>
              </a:gdLst>
              <a:ahLst/>
              <a:cxnLst>
                <a:cxn ang="0">
                  <a:pos x="T0" y="T1"/>
                </a:cxn>
                <a:cxn ang="0">
                  <a:pos x="T2" y="T3"/>
                </a:cxn>
                <a:cxn ang="0">
                  <a:pos x="T4" y="T5"/>
                </a:cxn>
                <a:cxn ang="0">
                  <a:pos x="T6" y="T7"/>
                </a:cxn>
                <a:cxn ang="0">
                  <a:pos x="T8" y="T9"/>
                </a:cxn>
              </a:cxnLst>
              <a:rect l="0" t="0" r="r" b="b"/>
              <a:pathLst>
                <a:path w="11858" h="4576">
                  <a:moveTo>
                    <a:pt x="2353" y="4576"/>
                  </a:moveTo>
                  <a:lnTo>
                    <a:pt x="11858" y="1544"/>
                  </a:lnTo>
                  <a:lnTo>
                    <a:pt x="11858" y="0"/>
                  </a:lnTo>
                  <a:lnTo>
                    <a:pt x="0" y="3781"/>
                  </a:lnTo>
                  <a:lnTo>
                    <a:pt x="2353" y="4576"/>
                  </a:lnTo>
                  <a:close/>
                </a:path>
              </a:pathLst>
            </a:custGeom>
            <a:solidFill>
              <a:srgbClr val="057880"/>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10"/>
            <p:cNvSpPr>
              <a:spLocks/>
            </p:cNvSpPr>
            <p:nvPr/>
          </p:nvSpPr>
          <p:spPr bwMode="auto">
            <a:xfrm rot="10800000">
              <a:off x="3035398" y="4044935"/>
              <a:ext cx="1974771" cy="718474"/>
            </a:xfrm>
            <a:custGeom>
              <a:avLst/>
              <a:gdLst>
                <a:gd name="T0" fmla="*/ 16909 w 16909"/>
                <a:gd name="T1" fmla="*/ 1750 h 6305"/>
                <a:gd name="T2" fmla="*/ 16909 w 16909"/>
                <a:gd name="T3" fmla="*/ 0 h 6305"/>
                <a:gd name="T4" fmla="*/ 0 w 16909"/>
                <a:gd name="T5" fmla="*/ 5393 h 6305"/>
                <a:gd name="T6" fmla="*/ 26 w 16909"/>
                <a:gd name="T7" fmla="*/ 5428 h 6305"/>
                <a:gd name="T8" fmla="*/ 2625 w 16909"/>
                <a:gd name="T9" fmla="*/ 6305 h 6305"/>
                <a:gd name="T10" fmla="*/ 16909 w 16909"/>
                <a:gd name="T11" fmla="*/ 1750 h 6305"/>
              </a:gdLst>
              <a:ahLst/>
              <a:cxnLst>
                <a:cxn ang="0">
                  <a:pos x="T0" y="T1"/>
                </a:cxn>
                <a:cxn ang="0">
                  <a:pos x="T2" y="T3"/>
                </a:cxn>
                <a:cxn ang="0">
                  <a:pos x="T4" y="T5"/>
                </a:cxn>
                <a:cxn ang="0">
                  <a:pos x="T6" y="T7"/>
                </a:cxn>
                <a:cxn ang="0">
                  <a:pos x="T8" y="T9"/>
                </a:cxn>
                <a:cxn ang="0">
                  <a:pos x="T10" y="T11"/>
                </a:cxn>
              </a:cxnLst>
              <a:rect l="0" t="0" r="r" b="b"/>
              <a:pathLst>
                <a:path w="16909" h="6305">
                  <a:moveTo>
                    <a:pt x="16909" y="1750"/>
                  </a:moveTo>
                  <a:lnTo>
                    <a:pt x="16909" y="0"/>
                  </a:lnTo>
                  <a:lnTo>
                    <a:pt x="0" y="5393"/>
                  </a:lnTo>
                  <a:lnTo>
                    <a:pt x="26" y="5428"/>
                  </a:lnTo>
                  <a:lnTo>
                    <a:pt x="2625" y="6305"/>
                  </a:lnTo>
                  <a:lnTo>
                    <a:pt x="16909" y="1750"/>
                  </a:lnTo>
                  <a:close/>
                </a:path>
              </a:pathLst>
            </a:custGeom>
            <a:solidFill>
              <a:srgbClr val="1B241F"/>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11"/>
            <p:cNvSpPr>
              <a:spLocks/>
            </p:cNvSpPr>
            <p:nvPr/>
          </p:nvSpPr>
          <p:spPr bwMode="auto">
            <a:xfrm rot="10800000">
              <a:off x="3035398" y="2277925"/>
              <a:ext cx="883672" cy="682003"/>
            </a:xfrm>
            <a:custGeom>
              <a:avLst/>
              <a:gdLst>
                <a:gd name="T0" fmla="*/ 2601 w 7565"/>
                <a:gd name="T1" fmla="*/ 5988 h 5988"/>
                <a:gd name="T2" fmla="*/ 7565 w 7565"/>
                <a:gd name="T3" fmla="*/ 4405 h 5988"/>
                <a:gd name="T4" fmla="*/ 7565 w 7565"/>
                <a:gd name="T5" fmla="*/ 0 h 5988"/>
                <a:gd name="T6" fmla="*/ 1209 w 7565"/>
                <a:gd name="T7" fmla="*/ 2027 h 5988"/>
                <a:gd name="T8" fmla="*/ 0 w 7565"/>
                <a:gd name="T9" fmla="*/ 2413 h 5988"/>
                <a:gd name="T10" fmla="*/ 2601 w 7565"/>
                <a:gd name="T11" fmla="*/ 5988 h 5988"/>
              </a:gdLst>
              <a:ahLst/>
              <a:cxnLst>
                <a:cxn ang="0">
                  <a:pos x="T0" y="T1"/>
                </a:cxn>
                <a:cxn ang="0">
                  <a:pos x="T2" y="T3"/>
                </a:cxn>
                <a:cxn ang="0">
                  <a:pos x="T4" y="T5"/>
                </a:cxn>
                <a:cxn ang="0">
                  <a:pos x="T6" y="T7"/>
                </a:cxn>
                <a:cxn ang="0">
                  <a:pos x="T8" y="T9"/>
                </a:cxn>
                <a:cxn ang="0">
                  <a:pos x="T10" y="T11"/>
                </a:cxn>
              </a:cxnLst>
              <a:rect l="0" t="0" r="r" b="b"/>
              <a:pathLst>
                <a:path w="7565" h="5988">
                  <a:moveTo>
                    <a:pt x="2601" y="5988"/>
                  </a:moveTo>
                  <a:lnTo>
                    <a:pt x="7565" y="4405"/>
                  </a:lnTo>
                  <a:lnTo>
                    <a:pt x="7565" y="0"/>
                  </a:lnTo>
                  <a:lnTo>
                    <a:pt x="1209" y="2027"/>
                  </a:lnTo>
                  <a:lnTo>
                    <a:pt x="0" y="2413"/>
                  </a:lnTo>
                  <a:lnTo>
                    <a:pt x="2601" y="5988"/>
                  </a:lnTo>
                  <a:close/>
                </a:path>
              </a:pathLst>
            </a:custGeom>
            <a:gradFill flip="none" rotWithShape="1">
              <a:gsLst>
                <a:gs pos="0">
                  <a:srgbClr val="99CC00">
                    <a:shade val="30000"/>
                    <a:satMod val="115000"/>
                  </a:srgbClr>
                </a:gs>
                <a:gs pos="50000">
                  <a:srgbClr val="99CC00">
                    <a:shade val="67500"/>
                    <a:satMod val="115000"/>
                  </a:srgbClr>
                </a:gs>
                <a:gs pos="100000">
                  <a:srgbClr val="99CC00">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12"/>
            <p:cNvSpPr>
              <a:spLocks/>
            </p:cNvSpPr>
            <p:nvPr/>
          </p:nvSpPr>
          <p:spPr bwMode="auto">
            <a:xfrm rot="10800000">
              <a:off x="1176955" y="3375696"/>
              <a:ext cx="1858443" cy="1188947"/>
            </a:xfrm>
            <a:custGeom>
              <a:avLst/>
              <a:gdLst>
                <a:gd name="T0" fmla="*/ 11839 w 15915"/>
                <a:gd name="T1" fmla="*/ 10425 h 10425"/>
                <a:gd name="T2" fmla="*/ 12018 w 15915"/>
                <a:gd name="T3" fmla="*/ 10365 h 10425"/>
                <a:gd name="T4" fmla="*/ 15915 w 15915"/>
                <a:gd name="T5" fmla="*/ 5008 h 10425"/>
                <a:gd name="T6" fmla="*/ 14281 w 15915"/>
                <a:gd name="T7" fmla="*/ 4494 h 10425"/>
                <a:gd name="T8" fmla="*/ 0 w 15915"/>
                <a:gd name="T9" fmla="*/ 0 h 10425"/>
                <a:gd name="T10" fmla="*/ 0 w 15915"/>
                <a:gd name="T11" fmla="*/ 6700 h 10425"/>
                <a:gd name="T12" fmla="*/ 11839 w 15915"/>
                <a:gd name="T13" fmla="*/ 10425 h 10425"/>
              </a:gdLst>
              <a:ahLst/>
              <a:cxnLst>
                <a:cxn ang="0">
                  <a:pos x="T0" y="T1"/>
                </a:cxn>
                <a:cxn ang="0">
                  <a:pos x="T2" y="T3"/>
                </a:cxn>
                <a:cxn ang="0">
                  <a:pos x="T4" y="T5"/>
                </a:cxn>
                <a:cxn ang="0">
                  <a:pos x="T6" y="T7"/>
                </a:cxn>
                <a:cxn ang="0">
                  <a:pos x="T8" y="T9"/>
                </a:cxn>
                <a:cxn ang="0">
                  <a:pos x="T10" y="T11"/>
                </a:cxn>
                <a:cxn ang="0">
                  <a:pos x="T12" y="T13"/>
                </a:cxn>
              </a:cxnLst>
              <a:rect l="0" t="0" r="r" b="b"/>
              <a:pathLst>
                <a:path w="15915" h="10425">
                  <a:moveTo>
                    <a:pt x="11839" y="10425"/>
                  </a:moveTo>
                  <a:lnTo>
                    <a:pt x="12018" y="10365"/>
                  </a:lnTo>
                  <a:lnTo>
                    <a:pt x="15915" y="5008"/>
                  </a:lnTo>
                  <a:lnTo>
                    <a:pt x="14281" y="4494"/>
                  </a:lnTo>
                  <a:lnTo>
                    <a:pt x="0" y="0"/>
                  </a:lnTo>
                  <a:lnTo>
                    <a:pt x="0" y="6700"/>
                  </a:lnTo>
                  <a:lnTo>
                    <a:pt x="11839" y="10425"/>
                  </a:lnTo>
                  <a:close/>
                </a:path>
              </a:pathLst>
            </a:custGeom>
            <a:gradFill flip="none" rotWithShape="1">
              <a:gsLst>
                <a:gs pos="0">
                  <a:srgbClr val="1DBDC9">
                    <a:shade val="30000"/>
                    <a:satMod val="115000"/>
                  </a:srgbClr>
                </a:gs>
                <a:gs pos="50000">
                  <a:srgbClr val="1DBDC9">
                    <a:shade val="67500"/>
                    <a:satMod val="115000"/>
                  </a:srgbClr>
                </a:gs>
                <a:gs pos="100000">
                  <a:srgbClr val="1DBDC9">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13"/>
            <p:cNvSpPr>
              <a:spLocks/>
            </p:cNvSpPr>
            <p:nvPr/>
          </p:nvSpPr>
          <p:spPr bwMode="auto">
            <a:xfrm rot="10800000">
              <a:off x="1746681" y="2820428"/>
              <a:ext cx="1288717" cy="804180"/>
            </a:xfrm>
            <a:custGeom>
              <a:avLst/>
              <a:gdLst>
                <a:gd name="T0" fmla="*/ 8427 w 11034"/>
                <a:gd name="T1" fmla="*/ 7056 h 7056"/>
                <a:gd name="T2" fmla="*/ 11034 w 11034"/>
                <a:gd name="T3" fmla="*/ 3473 h 7056"/>
                <a:gd name="T4" fmla="*/ 9472 w 11034"/>
                <a:gd name="T5" fmla="*/ 2981 h 7056"/>
                <a:gd name="T6" fmla="*/ 0 w 11034"/>
                <a:gd name="T7" fmla="*/ 0 h 7056"/>
                <a:gd name="T8" fmla="*/ 0 w 11034"/>
                <a:gd name="T9" fmla="*/ 4404 h 7056"/>
                <a:gd name="T10" fmla="*/ 8427 w 11034"/>
                <a:gd name="T11" fmla="*/ 7056 h 7056"/>
              </a:gdLst>
              <a:ahLst/>
              <a:cxnLst>
                <a:cxn ang="0">
                  <a:pos x="T0" y="T1"/>
                </a:cxn>
                <a:cxn ang="0">
                  <a:pos x="T2" y="T3"/>
                </a:cxn>
                <a:cxn ang="0">
                  <a:pos x="T4" y="T5"/>
                </a:cxn>
                <a:cxn ang="0">
                  <a:pos x="T6" y="T7"/>
                </a:cxn>
                <a:cxn ang="0">
                  <a:pos x="T8" y="T9"/>
                </a:cxn>
                <a:cxn ang="0">
                  <a:pos x="T10" y="T11"/>
                </a:cxn>
              </a:cxnLst>
              <a:rect l="0" t="0" r="r" b="b"/>
              <a:pathLst>
                <a:path w="11034" h="7056">
                  <a:moveTo>
                    <a:pt x="8427" y="7056"/>
                  </a:moveTo>
                  <a:lnTo>
                    <a:pt x="11034" y="3473"/>
                  </a:lnTo>
                  <a:lnTo>
                    <a:pt x="9472" y="2981"/>
                  </a:lnTo>
                  <a:lnTo>
                    <a:pt x="0" y="0"/>
                  </a:lnTo>
                  <a:lnTo>
                    <a:pt x="0" y="4404"/>
                  </a:lnTo>
                  <a:lnTo>
                    <a:pt x="8427" y="7056"/>
                  </a:lnTo>
                  <a:close/>
                </a:path>
              </a:pathLst>
            </a:custGeom>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14"/>
            <p:cNvSpPr>
              <a:spLocks/>
            </p:cNvSpPr>
            <p:nvPr/>
          </p:nvSpPr>
          <p:spPr bwMode="auto">
            <a:xfrm rot="10800000">
              <a:off x="1055721" y="4052229"/>
              <a:ext cx="1979676" cy="711180"/>
            </a:xfrm>
            <a:custGeom>
              <a:avLst/>
              <a:gdLst>
                <a:gd name="T0" fmla="*/ 0 w 16950"/>
                <a:gd name="T1" fmla="*/ 1750 h 6244"/>
                <a:gd name="T2" fmla="*/ 14281 w 16950"/>
                <a:gd name="T3" fmla="*/ 6244 h 6244"/>
                <a:gd name="T4" fmla="*/ 16942 w 16950"/>
                <a:gd name="T5" fmla="*/ 5346 h 6244"/>
                <a:gd name="T6" fmla="*/ 16950 w 16950"/>
                <a:gd name="T7" fmla="*/ 5334 h 6244"/>
                <a:gd name="T8" fmla="*/ 0 w 16950"/>
                <a:gd name="T9" fmla="*/ 0 h 6244"/>
                <a:gd name="T10" fmla="*/ 0 w 16950"/>
                <a:gd name="T11" fmla="*/ 1750 h 6244"/>
              </a:gdLst>
              <a:ahLst/>
              <a:cxnLst>
                <a:cxn ang="0">
                  <a:pos x="T0" y="T1"/>
                </a:cxn>
                <a:cxn ang="0">
                  <a:pos x="T2" y="T3"/>
                </a:cxn>
                <a:cxn ang="0">
                  <a:pos x="T4" y="T5"/>
                </a:cxn>
                <a:cxn ang="0">
                  <a:pos x="T6" y="T7"/>
                </a:cxn>
                <a:cxn ang="0">
                  <a:pos x="T8" y="T9"/>
                </a:cxn>
                <a:cxn ang="0">
                  <a:pos x="T10" y="T11"/>
                </a:cxn>
              </a:cxnLst>
              <a:rect l="0" t="0" r="r" b="b"/>
              <a:pathLst>
                <a:path w="16950" h="6244">
                  <a:moveTo>
                    <a:pt x="0" y="1750"/>
                  </a:moveTo>
                  <a:lnTo>
                    <a:pt x="14281" y="6244"/>
                  </a:lnTo>
                  <a:lnTo>
                    <a:pt x="16942" y="5346"/>
                  </a:lnTo>
                  <a:lnTo>
                    <a:pt x="16950" y="5334"/>
                  </a:lnTo>
                  <a:lnTo>
                    <a:pt x="0" y="0"/>
                  </a:lnTo>
                  <a:lnTo>
                    <a:pt x="0" y="1750"/>
                  </a:lnTo>
                  <a:close/>
                </a:path>
              </a:pathLst>
            </a:custGeom>
            <a:solidFill>
              <a:srgbClr val="1B241F"/>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15"/>
            <p:cNvSpPr>
              <a:spLocks/>
            </p:cNvSpPr>
            <p:nvPr/>
          </p:nvSpPr>
          <p:spPr bwMode="auto">
            <a:xfrm rot="10800000">
              <a:off x="3035398" y="4148877"/>
              <a:ext cx="2594252" cy="1686773"/>
            </a:xfrm>
            <a:custGeom>
              <a:avLst/>
              <a:gdLst>
                <a:gd name="T0" fmla="*/ 5304 w 22213"/>
                <a:gd name="T1" fmla="*/ 14794 h 14794"/>
                <a:gd name="T2" fmla="*/ 22213 w 22213"/>
                <a:gd name="T3" fmla="*/ 9401 h 14794"/>
                <a:gd name="T4" fmla="*/ 22213 w 22213"/>
                <a:gd name="T5" fmla="*/ 0 h 14794"/>
                <a:gd name="T6" fmla="*/ 0 w 22213"/>
                <a:gd name="T7" fmla="*/ 7501 h 14794"/>
                <a:gd name="T8" fmla="*/ 5304 w 22213"/>
                <a:gd name="T9" fmla="*/ 14794 h 14794"/>
              </a:gdLst>
              <a:ahLst/>
              <a:cxnLst>
                <a:cxn ang="0">
                  <a:pos x="T0" y="T1"/>
                </a:cxn>
                <a:cxn ang="0">
                  <a:pos x="T2" y="T3"/>
                </a:cxn>
                <a:cxn ang="0">
                  <a:pos x="T4" y="T5"/>
                </a:cxn>
                <a:cxn ang="0">
                  <a:pos x="T6" y="T7"/>
                </a:cxn>
                <a:cxn ang="0">
                  <a:pos x="T8" y="T9"/>
                </a:cxn>
              </a:cxnLst>
              <a:rect l="0" t="0" r="r" b="b"/>
              <a:pathLst>
                <a:path w="22213" h="14794">
                  <a:moveTo>
                    <a:pt x="5304" y="14794"/>
                  </a:moveTo>
                  <a:lnTo>
                    <a:pt x="22213" y="9401"/>
                  </a:lnTo>
                  <a:lnTo>
                    <a:pt x="22213" y="0"/>
                  </a:lnTo>
                  <a:lnTo>
                    <a:pt x="0" y="7501"/>
                  </a:lnTo>
                  <a:lnTo>
                    <a:pt x="5304" y="14794"/>
                  </a:lnTo>
                  <a:close/>
                </a:path>
              </a:pathLst>
            </a:custGeom>
            <a:gradFill flip="none" rotWithShape="1">
              <a:gsLst>
                <a:gs pos="0">
                  <a:srgbClr val="36433C">
                    <a:shade val="30000"/>
                    <a:satMod val="115000"/>
                  </a:srgbClr>
                </a:gs>
                <a:gs pos="50000">
                  <a:srgbClr val="36433C">
                    <a:shade val="67500"/>
                    <a:satMod val="115000"/>
                  </a:srgbClr>
                </a:gs>
                <a:gs pos="100000">
                  <a:srgbClr val="36433C">
                    <a:shade val="100000"/>
                    <a:satMod val="115000"/>
                  </a:srgbClr>
                </a:gs>
              </a:gsLst>
              <a:path path="circle">
                <a:fillToRect l="100000" b="100000"/>
              </a:path>
              <a:tileRect t="-100000" r="-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6"/>
            <p:cNvSpPr>
              <a:spLocks/>
            </p:cNvSpPr>
            <p:nvPr/>
          </p:nvSpPr>
          <p:spPr bwMode="auto">
            <a:xfrm rot="10800000">
              <a:off x="3035397" y="2204985"/>
              <a:ext cx="579537" cy="253472"/>
            </a:xfrm>
            <a:custGeom>
              <a:avLst/>
              <a:gdLst>
                <a:gd name="T0" fmla="*/ 4964 w 4964"/>
                <a:gd name="T1" fmla="*/ 1177 h 2225"/>
                <a:gd name="T2" fmla="*/ 4964 w 4964"/>
                <a:gd name="T3" fmla="*/ 0 h 2225"/>
                <a:gd name="T4" fmla="*/ 0 w 4964"/>
                <a:gd name="T5" fmla="*/ 1583 h 2225"/>
                <a:gd name="T6" fmla="*/ 73 w 4964"/>
                <a:gd name="T7" fmla="*/ 1683 h 2225"/>
                <a:gd name="T8" fmla="*/ 1676 w 4964"/>
                <a:gd name="T9" fmla="*/ 2225 h 2225"/>
                <a:gd name="T10" fmla="*/ 4964 w 4964"/>
                <a:gd name="T11" fmla="*/ 1177 h 2225"/>
              </a:gdLst>
              <a:ahLst/>
              <a:cxnLst>
                <a:cxn ang="0">
                  <a:pos x="T0" y="T1"/>
                </a:cxn>
                <a:cxn ang="0">
                  <a:pos x="T2" y="T3"/>
                </a:cxn>
                <a:cxn ang="0">
                  <a:pos x="T4" y="T5"/>
                </a:cxn>
                <a:cxn ang="0">
                  <a:pos x="T6" y="T7"/>
                </a:cxn>
                <a:cxn ang="0">
                  <a:pos x="T8" y="T9"/>
                </a:cxn>
                <a:cxn ang="0">
                  <a:pos x="T10" y="T11"/>
                </a:cxn>
              </a:cxnLst>
              <a:rect l="0" t="0" r="r" b="b"/>
              <a:pathLst>
                <a:path w="4964" h="2225">
                  <a:moveTo>
                    <a:pt x="4964" y="1177"/>
                  </a:moveTo>
                  <a:lnTo>
                    <a:pt x="4964" y="0"/>
                  </a:lnTo>
                  <a:lnTo>
                    <a:pt x="0" y="1583"/>
                  </a:lnTo>
                  <a:lnTo>
                    <a:pt x="73" y="1683"/>
                  </a:lnTo>
                  <a:lnTo>
                    <a:pt x="1676" y="2225"/>
                  </a:lnTo>
                  <a:lnTo>
                    <a:pt x="4964" y="1177"/>
                  </a:lnTo>
                  <a:close/>
                </a:path>
              </a:pathLst>
            </a:custGeom>
            <a:solidFill>
              <a:srgbClr val="5E8300"/>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7"/>
            <p:cNvSpPr>
              <a:spLocks/>
            </p:cNvSpPr>
            <p:nvPr/>
          </p:nvSpPr>
          <p:spPr bwMode="auto">
            <a:xfrm rot="10800000">
              <a:off x="2051516" y="2734722"/>
              <a:ext cx="983881" cy="388414"/>
            </a:xfrm>
            <a:custGeom>
              <a:avLst/>
              <a:gdLst>
                <a:gd name="T0" fmla="*/ 0 w 8427"/>
                <a:gd name="T1" fmla="*/ 1425 h 3409"/>
                <a:gd name="T2" fmla="*/ 6302 w 8427"/>
                <a:gd name="T3" fmla="*/ 3409 h 3409"/>
                <a:gd name="T4" fmla="*/ 8391 w 8427"/>
                <a:gd name="T5" fmla="*/ 2703 h 3409"/>
                <a:gd name="T6" fmla="*/ 8427 w 8427"/>
                <a:gd name="T7" fmla="*/ 2652 h 3409"/>
                <a:gd name="T8" fmla="*/ 0 w 8427"/>
                <a:gd name="T9" fmla="*/ 0 h 3409"/>
                <a:gd name="T10" fmla="*/ 0 w 8427"/>
                <a:gd name="T11" fmla="*/ 1425 h 3409"/>
              </a:gdLst>
              <a:ahLst/>
              <a:cxnLst>
                <a:cxn ang="0">
                  <a:pos x="T0" y="T1"/>
                </a:cxn>
                <a:cxn ang="0">
                  <a:pos x="T2" y="T3"/>
                </a:cxn>
                <a:cxn ang="0">
                  <a:pos x="T4" y="T5"/>
                </a:cxn>
                <a:cxn ang="0">
                  <a:pos x="T6" y="T7"/>
                </a:cxn>
                <a:cxn ang="0">
                  <a:pos x="T8" y="T9"/>
                </a:cxn>
                <a:cxn ang="0">
                  <a:pos x="T10" y="T11"/>
                </a:cxn>
              </a:cxnLst>
              <a:rect l="0" t="0" r="r" b="b"/>
              <a:pathLst>
                <a:path w="8427" h="3409">
                  <a:moveTo>
                    <a:pt x="0" y="1425"/>
                  </a:moveTo>
                  <a:lnTo>
                    <a:pt x="6302" y="3409"/>
                  </a:lnTo>
                  <a:lnTo>
                    <a:pt x="8391" y="2703"/>
                  </a:lnTo>
                  <a:lnTo>
                    <a:pt x="8427" y="2652"/>
                  </a:lnTo>
                  <a:lnTo>
                    <a:pt x="0" y="0"/>
                  </a:lnTo>
                  <a:lnTo>
                    <a:pt x="0" y="1425"/>
                  </a:lnTo>
                  <a:close/>
                </a:path>
              </a:pathLst>
            </a:custGeom>
            <a:solidFill>
              <a:srgbClr val="A68200"/>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auto">
            <a:xfrm rot="10800000">
              <a:off x="441146" y="4156171"/>
              <a:ext cx="2594252" cy="1679479"/>
            </a:xfrm>
            <a:custGeom>
              <a:avLst/>
              <a:gdLst>
                <a:gd name="T0" fmla="*/ 16950 w 22213"/>
                <a:gd name="T1" fmla="*/ 14735 h 14735"/>
                <a:gd name="T2" fmla="*/ 22213 w 22213"/>
                <a:gd name="T3" fmla="*/ 7501 h 14735"/>
                <a:gd name="T4" fmla="*/ 0 w 22213"/>
                <a:gd name="T5" fmla="*/ 0 h 14735"/>
                <a:gd name="T6" fmla="*/ 0 w 22213"/>
                <a:gd name="T7" fmla="*/ 9401 h 14735"/>
                <a:gd name="T8" fmla="*/ 16950 w 22213"/>
                <a:gd name="T9" fmla="*/ 14735 h 14735"/>
              </a:gdLst>
              <a:ahLst/>
              <a:cxnLst>
                <a:cxn ang="0">
                  <a:pos x="T0" y="T1"/>
                </a:cxn>
                <a:cxn ang="0">
                  <a:pos x="T2" y="T3"/>
                </a:cxn>
                <a:cxn ang="0">
                  <a:pos x="T4" y="T5"/>
                </a:cxn>
                <a:cxn ang="0">
                  <a:pos x="T6" y="T7"/>
                </a:cxn>
                <a:cxn ang="0">
                  <a:pos x="T8" y="T9"/>
                </a:cxn>
              </a:cxnLst>
              <a:rect l="0" t="0" r="r" b="b"/>
              <a:pathLst>
                <a:path w="22213" h="14735">
                  <a:moveTo>
                    <a:pt x="16950" y="14735"/>
                  </a:moveTo>
                  <a:lnTo>
                    <a:pt x="22213" y="7501"/>
                  </a:lnTo>
                  <a:lnTo>
                    <a:pt x="0" y="0"/>
                  </a:lnTo>
                  <a:lnTo>
                    <a:pt x="0" y="9401"/>
                  </a:lnTo>
                  <a:lnTo>
                    <a:pt x="16950" y="14735"/>
                  </a:lnTo>
                  <a:close/>
                </a:path>
              </a:pathLst>
            </a:custGeom>
            <a:gradFill flip="none" rotWithShape="1">
              <a:gsLst>
                <a:gs pos="0">
                  <a:srgbClr val="36433C">
                    <a:shade val="30000"/>
                    <a:satMod val="115000"/>
                  </a:srgbClr>
                </a:gs>
                <a:gs pos="50000">
                  <a:srgbClr val="36433C">
                    <a:shade val="67500"/>
                    <a:satMod val="115000"/>
                  </a:srgbClr>
                </a:gs>
                <a:gs pos="100000">
                  <a:srgbClr val="36433C">
                    <a:shade val="100000"/>
                    <a:satMod val="115000"/>
                  </a:srgbClr>
                </a:gs>
              </a:gsLst>
              <a:path path="circle">
                <a:fillToRect l="100000" b="100000"/>
              </a:path>
              <a:tileRect t="-100000" r="-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19"/>
            <p:cNvSpPr>
              <a:spLocks/>
            </p:cNvSpPr>
            <p:nvPr/>
          </p:nvSpPr>
          <p:spPr bwMode="auto">
            <a:xfrm rot="10800000">
              <a:off x="3035398" y="1500186"/>
              <a:ext cx="498948" cy="824239"/>
            </a:xfrm>
            <a:custGeom>
              <a:avLst/>
              <a:gdLst>
                <a:gd name="T0" fmla="*/ 4270 w 4270"/>
                <a:gd name="T1" fmla="*/ 7230 h 7230"/>
                <a:gd name="T2" fmla="*/ 4270 w 4270"/>
                <a:gd name="T3" fmla="*/ 0 h 7230"/>
                <a:gd name="T4" fmla="*/ 982 w 4270"/>
                <a:gd name="T5" fmla="*/ 1048 h 7230"/>
                <a:gd name="T6" fmla="*/ 0 w 4270"/>
                <a:gd name="T7" fmla="*/ 1361 h 7230"/>
                <a:gd name="T8" fmla="*/ 4270 w 4270"/>
                <a:gd name="T9" fmla="*/ 7230 h 7230"/>
              </a:gdLst>
              <a:ahLst/>
              <a:cxnLst>
                <a:cxn ang="0">
                  <a:pos x="T0" y="T1"/>
                </a:cxn>
                <a:cxn ang="0">
                  <a:pos x="T2" y="T3"/>
                </a:cxn>
                <a:cxn ang="0">
                  <a:pos x="T4" y="T5"/>
                </a:cxn>
                <a:cxn ang="0">
                  <a:pos x="T6" y="T7"/>
                </a:cxn>
                <a:cxn ang="0">
                  <a:pos x="T8" y="T9"/>
                </a:cxn>
              </a:cxnLst>
              <a:rect l="0" t="0" r="r" b="b"/>
              <a:pathLst>
                <a:path w="4270" h="7230">
                  <a:moveTo>
                    <a:pt x="4270" y="7230"/>
                  </a:moveTo>
                  <a:lnTo>
                    <a:pt x="4270" y="0"/>
                  </a:lnTo>
                  <a:lnTo>
                    <a:pt x="982" y="1048"/>
                  </a:lnTo>
                  <a:lnTo>
                    <a:pt x="0" y="1361"/>
                  </a:lnTo>
                  <a:lnTo>
                    <a:pt x="4270" y="7230"/>
                  </a:lnTo>
                  <a:close/>
                </a:path>
              </a:pathLst>
            </a:custGeom>
            <a:gradFill flip="none" rotWithShape="1">
              <a:gsLst>
                <a:gs pos="0">
                  <a:srgbClr val="DC2E30">
                    <a:shade val="30000"/>
                    <a:satMod val="115000"/>
                  </a:srgbClr>
                </a:gs>
                <a:gs pos="50000">
                  <a:srgbClr val="DC2E30">
                    <a:shade val="67500"/>
                    <a:satMod val="115000"/>
                  </a:srgbClr>
                </a:gs>
                <a:gs pos="100000">
                  <a:srgbClr val="DC2E30">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20"/>
            <p:cNvSpPr>
              <a:spLocks/>
            </p:cNvSpPr>
            <p:nvPr/>
          </p:nvSpPr>
          <p:spPr bwMode="auto">
            <a:xfrm rot="10800000">
              <a:off x="2535748" y="1500186"/>
              <a:ext cx="499649" cy="824239"/>
            </a:xfrm>
            <a:custGeom>
              <a:avLst/>
              <a:gdLst>
                <a:gd name="T0" fmla="*/ 4281 w 4281"/>
                <a:gd name="T1" fmla="*/ 1347 h 7230"/>
                <a:gd name="T2" fmla="*/ 3214 w 4281"/>
                <a:gd name="T3" fmla="*/ 1011 h 7230"/>
                <a:gd name="T4" fmla="*/ 0 w 4281"/>
                <a:gd name="T5" fmla="*/ 0 h 7230"/>
                <a:gd name="T6" fmla="*/ 0 w 4281"/>
                <a:gd name="T7" fmla="*/ 7230 h 7230"/>
                <a:gd name="T8" fmla="*/ 4281 w 4281"/>
                <a:gd name="T9" fmla="*/ 1347 h 7230"/>
              </a:gdLst>
              <a:ahLst/>
              <a:cxnLst>
                <a:cxn ang="0">
                  <a:pos x="T0" y="T1"/>
                </a:cxn>
                <a:cxn ang="0">
                  <a:pos x="T2" y="T3"/>
                </a:cxn>
                <a:cxn ang="0">
                  <a:pos x="T4" y="T5"/>
                </a:cxn>
                <a:cxn ang="0">
                  <a:pos x="T6" y="T7"/>
                </a:cxn>
                <a:cxn ang="0">
                  <a:pos x="T8" y="T9"/>
                </a:cxn>
              </a:cxnLst>
              <a:rect l="0" t="0" r="r" b="b"/>
              <a:pathLst>
                <a:path w="4281" h="7230">
                  <a:moveTo>
                    <a:pt x="4281" y="1347"/>
                  </a:moveTo>
                  <a:lnTo>
                    <a:pt x="3214" y="1011"/>
                  </a:lnTo>
                  <a:lnTo>
                    <a:pt x="0" y="0"/>
                  </a:lnTo>
                  <a:lnTo>
                    <a:pt x="0" y="7230"/>
                  </a:lnTo>
                  <a:lnTo>
                    <a:pt x="4281" y="1347"/>
                  </a:lnTo>
                  <a:close/>
                </a:path>
              </a:pathLst>
            </a:custGeom>
            <a:gradFill flip="none" rotWithShape="1">
              <a:gsLst>
                <a:gs pos="0">
                  <a:srgbClr val="DC2E30">
                    <a:shade val="30000"/>
                    <a:satMod val="115000"/>
                  </a:srgbClr>
                </a:gs>
                <a:gs pos="50000">
                  <a:srgbClr val="DC2E30">
                    <a:shade val="67500"/>
                    <a:satMod val="115000"/>
                  </a:srgbClr>
                </a:gs>
                <a:gs pos="100000">
                  <a:srgbClr val="DC2E30">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21"/>
            <p:cNvSpPr>
              <a:spLocks/>
            </p:cNvSpPr>
            <p:nvPr/>
          </p:nvSpPr>
          <p:spPr bwMode="auto">
            <a:xfrm rot="10800000">
              <a:off x="2149624" y="2279749"/>
              <a:ext cx="885774" cy="680180"/>
            </a:xfrm>
            <a:custGeom>
              <a:avLst/>
              <a:gdLst>
                <a:gd name="T0" fmla="*/ 4976 w 7584"/>
                <a:gd name="T1" fmla="*/ 5972 h 5972"/>
                <a:gd name="T2" fmla="*/ 7584 w 7584"/>
                <a:gd name="T3" fmla="*/ 2387 h 5972"/>
                <a:gd name="T4" fmla="*/ 6302 w 7584"/>
                <a:gd name="T5" fmla="*/ 1984 h 5972"/>
                <a:gd name="T6" fmla="*/ 0 w 7584"/>
                <a:gd name="T7" fmla="*/ 0 h 5972"/>
                <a:gd name="T8" fmla="*/ 0 w 7584"/>
                <a:gd name="T9" fmla="*/ 4405 h 5972"/>
                <a:gd name="T10" fmla="*/ 4976 w 7584"/>
                <a:gd name="T11" fmla="*/ 5972 h 5972"/>
              </a:gdLst>
              <a:ahLst/>
              <a:cxnLst>
                <a:cxn ang="0">
                  <a:pos x="T0" y="T1"/>
                </a:cxn>
                <a:cxn ang="0">
                  <a:pos x="T2" y="T3"/>
                </a:cxn>
                <a:cxn ang="0">
                  <a:pos x="T4" y="T5"/>
                </a:cxn>
                <a:cxn ang="0">
                  <a:pos x="T6" y="T7"/>
                </a:cxn>
                <a:cxn ang="0">
                  <a:pos x="T8" y="T9"/>
                </a:cxn>
                <a:cxn ang="0">
                  <a:pos x="T10" y="T11"/>
                </a:cxn>
              </a:cxnLst>
              <a:rect l="0" t="0" r="r" b="b"/>
              <a:pathLst>
                <a:path w="7584" h="5972">
                  <a:moveTo>
                    <a:pt x="4976" y="5972"/>
                  </a:moveTo>
                  <a:lnTo>
                    <a:pt x="7584" y="2387"/>
                  </a:lnTo>
                  <a:lnTo>
                    <a:pt x="6302" y="1984"/>
                  </a:lnTo>
                  <a:lnTo>
                    <a:pt x="0" y="0"/>
                  </a:lnTo>
                  <a:lnTo>
                    <a:pt x="0" y="4405"/>
                  </a:lnTo>
                  <a:lnTo>
                    <a:pt x="4976" y="5972"/>
                  </a:lnTo>
                  <a:close/>
                </a:path>
              </a:pathLst>
            </a:custGeom>
            <a:gradFill flip="none" rotWithShape="1">
              <a:gsLst>
                <a:gs pos="0">
                  <a:srgbClr val="99CC00">
                    <a:shade val="30000"/>
                    <a:satMod val="115000"/>
                  </a:srgbClr>
                </a:gs>
                <a:gs pos="50000">
                  <a:srgbClr val="99CC00">
                    <a:shade val="67500"/>
                    <a:satMod val="115000"/>
                  </a:srgbClr>
                </a:gs>
                <a:gs pos="100000">
                  <a:srgbClr val="99CC00">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22"/>
            <p:cNvSpPr>
              <a:spLocks/>
            </p:cNvSpPr>
            <p:nvPr/>
          </p:nvSpPr>
          <p:spPr bwMode="auto">
            <a:xfrm rot="10800000">
              <a:off x="2454459" y="2208631"/>
              <a:ext cx="580939" cy="249825"/>
            </a:xfrm>
            <a:custGeom>
              <a:avLst/>
              <a:gdLst>
                <a:gd name="T0" fmla="*/ 0 w 4976"/>
                <a:gd name="T1" fmla="*/ 1177 h 2188"/>
                <a:gd name="T2" fmla="*/ 3214 w 4976"/>
                <a:gd name="T3" fmla="*/ 2188 h 2188"/>
                <a:gd name="T4" fmla="*/ 4951 w 4976"/>
                <a:gd name="T5" fmla="*/ 1601 h 2188"/>
                <a:gd name="T6" fmla="*/ 4976 w 4976"/>
                <a:gd name="T7" fmla="*/ 1567 h 2188"/>
                <a:gd name="T8" fmla="*/ 0 w 4976"/>
                <a:gd name="T9" fmla="*/ 0 h 2188"/>
                <a:gd name="T10" fmla="*/ 0 w 4976"/>
                <a:gd name="T11" fmla="*/ 1177 h 2188"/>
              </a:gdLst>
              <a:ahLst/>
              <a:cxnLst>
                <a:cxn ang="0">
                  <a:pos x="T0" y="T1"/>
                </a:cxn>
                <a:cxn ang="0">
                  <a:pos x="T2" y="T3"/>
                </a:cxn>
                <a:cxn ang="0">
                  <a:pos x="T4" y="T5"/>
                </a:cxn>
                <a:cxn ang="0">
                  <a:pos x="T6" y="T7"/>
                </a:cxn>
                <a:cxn ang="0">
                  <a:pos x="T8" y="T9"/>
                </a:cxn>
                <a:cxn ang="0">
                  <a:pos x="T10" y="T11"/>
                </a:cxn>
              </a:cxnLst>
              <a:rect l="0" t="0" r="r" b="b"/>
              <a:pathLst>
                <a:path w="4976" h="2188">
                  <a:moveTo>
                    <a:pt x="0" y="1177"/>
                  </a:moveTo>
                  <a:lnTo>
                    <a:pt x="3214" y="2188"/>
                  </a:lnTo>
                  <a:lnTo>
                    <a:pt x="4951" y="1601"/>
                  </a:lnTo>
                  <a:lnTo>
                    <a:pt x="4976" y="1567"/>
                  </a:lnTo>
                  <a:lnTo>
                    <a:pt x="0" y="0"/>
                  </a:lnTo>
                  <a:lnTo>
                    <a:pt x="0" y="1177"/>
                  </a:lnTo>
                  <a:close/>
                </a:path>
              </a:pathLst>
            </a:custGeom>
            <a:solidFill>
              <a:srgbClr val="5E8300"/>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3" name="Group 2"/>
          <p:cNvGrpSpPr/>
          <p:nvPr/>
        </p:nvGrpSpPr>
        <p:grpSpPr>
          <a:xfrm>
            <a:off x="6705919" y="1500185"/>
            <a:ext cx="52559" cy="3481390"/>
            <a:chOff x="6705919" y="1500185"/>
            <a:chExt cx="52559" cy="3481390"/>
          </a:xfrm>
        </p:grpSpPr>
        <p:sp>
          <p:nvSpPr>
            <p:cNvPr id="24" name="Rectangle 23"/>
            <p:cNvSpPr/>
            <p:nvPr/>
          </p:nvSpPr>
          <p:spPr>
            <a:xfrm>
              <a:off x="6705919" y="1500185"/>
              <a:ext cx="52559" cy="66913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effectLst>
                  <a:outerShdw blurRad="38100" dist="38100" dir="2700000" algn="tl">
                    <a:srgbClr val="000000">
                      <a:alpha val="43137"/>
                    </a:srgbClr>
                  </a:outerShdw>
                </a:effectLst>
              </a:endParaRPr>
            </a:p>
          </p:txBody>
        </p:sp>
        <p:sp>
          <p:nvSpPr>
            <p:cNvPr id="25" name="Rectangle 24"/>
            <p:cNvSpPr/>
            <p:nvPr/>
          </p:nvSpPr>
          <p:spPr>
            <a:xfrm>
              <a:off x="6705919" y="2271000"/>
              <a:ext cx="52559" cy="41278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effectLst>
                  <a:outerShdw blurRad="38100" dist="38100" dir="2700000" algn="tl">
                    <a:srgbClr val="000000">
                      <a:alpha val="43137"/>
                    </a:srgbClr>
                  </a:outerShdw>
                </a:effectLst>
              </a:endParaRPr>
            </a:p>
          </p:txBody>
        </p:sp>
        <p:sp>
          <p:nvSpPr>
            <p:cNvPr id="26" name="Rectangle 25"/>
            <p:cNvSpPr/>
            <p:nvPr/>
          </p:nvSpPr>
          <p:spPr>
            <a:xfrm>
              <a:off x="6705919" y="2816781"/>
              <a:ext cx="52559" cy="40391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effectLst>
                  <a:outerShdw blurRad="38100" dist="38100" dir="2700000" algn="tl">
                    <a:srgbClr val="000000">
                      <a:alpha val="43137"/>
                    </a:srgbClr>
                  </a:outerShdw>
                </a:effectLst>
              </a:endParaRPr>
            </a:p>
          </p:txBody>
        </p:sp>
        <p:sp>
          <p:nvSpPr>
            <p:cNvPr id="27" name="Rectangle 26"/>
            <p:cNvSpPr/>
            <p:nvPr/>
          </p:nvSpPr>
          <p:spPr>
            <a:xfrm>
              <a:off x="6705919" y="3370225"/>
              <a:ext cx="52559" cy="6207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effectLst>
                  <a:outerShdw blurRad="38100" dist="38100" dir="2700000" algn="tl">
                    <a:srgbClr val="000000">
                      <a:alpha val="43137"/>
                    </a:srgbClr>
                  </a:outerShdw>
                </a:effectLst>
              </a:endParaRPr>
            </a:p>
          </p:txBody>
        </p:sp>
        <p:sp>
          <p:nvSpPr>
            <p:cNvPr id="28" name="Rectangle 27"/>
            <p:cNvSpPr/>
            <p:nvPr/>
          </p:nvSpPr>
          <p:spPr>
            <a:xfrm>
              <a:off x="6705919" y="4148877"/>
              <a:ext cx="52559" cy="83269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effectLst>
                  <a:outerShdw blurRad="38100" dist="38100" dir="2700000" algn="tl">
                    <a:srgbClr val="000000">
                      <a:alpha val="43137"/>
                    </a:srgbClr>
                  </a:outerShdw>
                </a:effectLst>
              </a:endParaRPr>
            </a:p>
          </p:txBody>
        </p:sp>
      </p:grpSp>
      <p:cxnSp>
        <p:nvCxnSpPr>
          <p:cNvPr id="45" name="Straight Connector 44"/>
          <p:cNvCxnSpPr/>
          <p:nvPr/>
        </p:nvCxnSpPr>
        <p:spPr>
          <a:xfrm>
            <a:off x="3950954" y="1500186"/>
            <a:ext cx="280752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456236" y="2271000"/>
            <a:ext cx="230224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4806941" y="2816781"/>
            <a:ext cx="195153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161023" y="3370225"/>
            <a:ext cx="159537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5724543" y="4148877"/>
            <a:ext cx="103106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6796579" y="1500185"/>
            <a:ext cx="2347421" cy="66913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lumMod val="85000"/>
                    <a:lumOff val="15000"/>
                  </a:schemeClr>
                </a:solidFill>
              </a:rPr>
              <a:t>Morality, creativity, spontaneity, problem solving, lack of prejudice, acceptance of facts</a:t>
            </a:r>
          </a:p>
        </p:txBody>
      </p:sp>
      <p:sp>
        <p:nvSpPr>
          <p:cNvPr id="64" name="Rectangle 63"/>
          <p:cNvSpPr/>
          <p:nvPr/>
        </p:nvSpPr>
        <p:spPr>
          <a:xfrm>
            <a:off x="6796579" y="2271000"/>
            <a:ext cx="2347421" cy="4127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lumMod val="85000"/>
                    <a:lumOff val="15000"/>
                  </a:schemeClr>
                </a:solidFill>
              </a:rPr>
              <a:t>Self-esteem, confidence, achievement, respect of/by others</a:t>
            </a:r>
          </a:p>
        </p:txBody>
      </p:sp>
      <p:sp>
        <p:nvSpPr>
          <p:cNvPr id="65" name="Rectangle 64"/>
          <p:cNvSpPr/>
          <p:nvPr/>
        </p:nvSpPr>
        <p:spPr>
          <a:xfrm>
            <a:off x="6796579" y="2816781"/>
            <a:ext cx="2347421" cy="4039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lumMod val="85000"/>
                    <a:lumOff val="15000"/>
                  </a:schemeClr>
                </a:solidFill>
              </a:rPr>
              <a:t>Friendship, family, sexual intimacy</a:t>
            </a:r>
          </a:p>
        </p:txBody>
      </p:sp>
      <p:sp>
        <p:nvSpPr>
          <p:cNvPr id="66" name="Rectangle 65"/>
          <p:cNvSpPr/>
          <p:nvPr/>
        </p:nvSpPr>
        <p:spPr>
          <a:xfrm>
            <a:off x="6796579" y="3370225"/>
            <a:ext cx="2347421" cy="620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lumMod val="85000"/>
                    <a:lumOff val="15000"/>
                  </a:schemeClr>
                </a:solidFill>
              </a:rPr>
              <a:t>Security of body, of employment, of resources, of morality, of the family, of health, of property</a:t>
            </a:r>
          </a:p>
        </p:txBody>
      </p:sp>
      <p:sp>
        <p:nvSpPr>
          <p:cNvPr id="67" name="Rectangle 66"/>
          <p:cNvSpPr/>
          <p:nvPr/>
        </p:nvSpPr>
        <p:spPr>
          <a:xfrm>
            <a:off x="6796579" y="4148877"/>
            <a:ext cx="2347421" cy="8326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lumMod val="85000"/>
                    <a:lumOff val="15000"/>
                  </a:schemeClr>
                </a:solidFill>
              </a:rPr>
              <a:t>Breathing, food, water, sex, sleep, homeostasis, excretion</a:t>
            </a:r>
          </a:p>
        </p:txBody>
      </p:sp>
      <p:sp>
        <p:nvSpPr>
          <p:cNvPr id="55" name="Rectangle 54"/>
          <p:cNvSpPr/>
          <p:nvPr/>
        </p:nvSpPr>
        <p:spPr>
          <a:xfrm>
            <a:off x="0" y="1500185"/>
            <a:ext cx="1584010" cy="66913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lumMod val="85000"/>
                    <a:lumOff val="15000"/>
                  </a:schemeClr>
                </a:solidFill>
              </a:rPr>
              <a:t>Self-actualization</a:t>
            </a:r>
          </a:p>
        </p:txBody>
      </p:sp>
      <p:sp>
        <p:nvSpPr>
          <p:cNvPr id="56" name="Rectangle 55"/>
          <p:cNvSpPr/>
          <p:nvPr/>
        </p:nvSpPr>
        <p:spPr>
          <a:xfrm>
            <a:off x="0" y="2277925"/>
            <a:ext cx="1584010" cy="4122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lumMod val="85000"/>
                    <a:lumOff val="15000"/>
                  </a:schemeClr>
                </a:solidFill>
              </a:rPr>
              <a:t>Esteem</a:t>
            </a:r>
          </a:p>
        </p:txBody>
      </p:sp>
      <p:sp>
        <p:nvSpPr>
          <p:cNvPr id="57" name="Rectangle 56"/>
          <p:cNvSpPr/>
          <p:nvPr/>
        </p:nvSpPr>
        <p:spPr>
          <a:xfrm>
            <a:off x="0" y="2824881"/>
            <a:ext cx="1584010" cy="395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lumMod val="85000"/>
                    <a:lumOff val="15000"/>
                  </a:schemeClr>
                </a:solidFill>
              </a:rPr>
              <a:t>Love/belonging</a:t>
            </a:r>
          </a:p>
        </p:txBody>
      </p:sp>
      <p:sp>
        <p:nvSpPr>
          <p:cNvPr id="58" name="Rectangle 57"/>
          <p:cNvSpPr/>
          <p:nvPr/>
        </p:nvSpPr>
        <p:spPr>
          <a:xfrm>
            <a:off x="0" y="3374678"/>
            <a:ext cx="1584010" cy="620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lumMod val="85000"/>
                    <a:lumOff val="15000"/>
                  </a:schemeClr>
                </a:solidFill>
              </a:rPr>
              <a:t>Safety/security</a:t>
            </a:r>
          </a:p>
        </p:txBody>
      </p:sp>
      <p:sp>
        <p:nvSpPr>
          <p:cNvPr id="59" name="Rectangle 58"/>
          <p:cNvSpPr/>
          <p:nvPr/>
        </p:nvSpPr>
        <p:spPr>
          <a:xfrm>
            <a:off x="0" y="4156171"/>
            <a:ext cx="1584010" cy="8326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lumMod val="85000"/>
                    <a:lumOff val="15000"/>
                  </a:schemeClr>
                </a:solidFill>
              </a:rPr>
              <a:t>Physiological</a:t>
            </a:r>
          </a:p>
        </p:txBody>
      </p:sp>
      <p:sp>
        <p:nvSpPr>
          <p:cNvPr id="60" name="Rectangle 59"/>
          <p:cNvSpPr/>
          <p:nvPr/>
        </p:nvSpPr>
        <p:spPr>
          <a:xfrm>
            <a:off x="3877506" y="1691584"/>
            <a:ext cx="403263" cy="6691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effectLst>
                  <a:outerShdw blurRad="38100" dist="38100" dir="2700000" algn="tl">
                    <a:srgbClr val="000000">
                      <a:alpha val="43137"/>
                    </a:srgbClr>
                  </a:outerShdw>
                </a:effectLst>
              </a:rPr>
              <a:t>5</a:t>
            </a:r>
          </a:p>
        </p:txBody>
      </p:sp>
      <p:sp>
        <p:nvSpPr>
          <p:cNvPr id="61" name="Rectangle 60"/>
          <p:cNvSpPr/>
          <p:nvPr/>
        </p:nvSpPr>
        <p:spPr>
          <a:xfrm>
            <a:off x="3877506" y="2462399"/>
            <a:ext cx="403263" cy="412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effectLst>
                  <a:outerShdw blurRad="38100" dist="38100" dir="2700000" algn="tl">
                    <a:srgbClr val="000000">
                      <a:alpha val="43137"/>
                    </a:srgbClr>
                  </a:outerShdw>
                </a:effectLst>
              </a:rPr>
              <a:t>4</a:t>
            </a:r>
          </a:p>
        </p:txBody>
      </p:sp>
      <p:sp>
        <p:nvSpPr>
          <p:cNvPr id="62" name="Rectangle 61"/>
          <p:cNvSpPr/>
          <p:nvPr/>
        </p:nvSpPr>
        <p:spPr>
          <a:xfrm>
            <a:off x="3877506" y="3147880"/>
            <a:ext cx="403263" cy="4039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3</a:t>
            </a:r>
          </a:p>
        </p:txBody>
      </p:sp>
      <p:sp>
        <p:nvSpPr>
          <p:cNvPr id="69" name="Rectangle 68"/>
          <p:cNvSpPr/>
          <p:nvPr/>
        </p:nvSpPr>
        <p:spPr>
          <a:xfrm>
            <a:off x="3877506" y="3802924"/>
            <a:ext cx="403263" cy="620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rPr>
              <a:t>2</a:t>
            </a:r>
          </a:p>
        </p:txBody>
      </p:sp>
      <p:sp>
        <p:nvSpPr>
          <p:cNvPr id="70" name="Rectangle 69"/>
          <p:cNvSpPr/>
          <p:nvPr/>
        </p:nvSpPr>
        <p:spPr>
          <a:xfrm>
            <a:off x="3877506" y="4721276"/>
            <a:ext cx="403263" cy="8326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1</a:t>
            </a:r>
          </a:p>
        </p:txBody>
      </p:sp>
      <p:sp>
        <p:nvSpPr>
          <p:cNvPr id="72" name="Rectangle 71"/>
          <p:cNvSpPr/>
          <p:nvPr/>
        </p:nvSpPr>
        <p:spPr>
          <a:xfrm>
            <a:off x="1626693" y="1500185"/>
            <a:ext cx="52559" cy="66913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effectLst>
                <a:outerShdw blurRad="38100" dist="38100" dir="2700000" algn="tl">
                  <a:srgbClr val="000000">
                    <a:alpha val="43137"/>
                  </a:srgbClr>
                </a:outerShdw>
              </a:effectLst>
            </a:endParaRPr>
          </a:p>
        </p:txBody>
      </p:sp>
      <p:sp>
        <p:nvSpPr>
          <p:cNvPr id="73" name="Rectangle 72"/>
          <p:cNvSpPr/>
          <p:nvPr/>
        </p:nvSpPr>
        <p:spPr>
          <a:xfrm>
            <a:off x="1626693" y="2277925"/>
            <a:ext cx="52559" cy="41222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effectLst>
                <a:outerShdw blurRad="38100" dist="38100" dir="2700000" algn="tl">
                  <a:srgbClr val="000000">
                    <a:alpha val="43137"/>
                  </a:srgbClr>
                </a:outerShdw>
              </a:effectLst>
            </a:endParaRPr>
          </a:p>
        </p:txBody>
      </p:sp>
      <p:sp>
        <p:nvSpPr>
          <p:cNvPr id="74" name="Rectangle 73"/>
          <p:cNvSpPr/>
          <p:nvPr/>
        </p:nvSpPr>
        <p:spPr>
          <a:xfrm>
            <a:off x="1626693" y="2824881"/>
            <a:ext cx="52559" cy="39581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effectLst>
                <a:outerShdw blurRad="38100" dist="38100" dir="2700000" algn="tl">
                  <a:srgbClr val="000000">
                    <a:alpha val="43137"/>
                  </a:srgbClr>
                </a:outerShdw>
              </a:effectLst>
            </a:endParaRPr>
          </a:p>
        </p:txBody>
      </p:sp>
      <p:sp>
        <p:nvSpPr>
          <p:cNvPr id="75" name="Rectangle 74"/>
          <p:cNvSpPr/>
          <p:nvPr/>
        </p:nvSpPr>
        <p:spPr>
          <a:xfrm>
            <a:off x="1626693" y="3374678"/>
            <a:ext cx="52559" cy="6207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effectLst>
                <a:outerShdw blurRad="38100" dist="38100" dir="2700000" algn="tl">
                  <a:srgbClr val="000000">
                    <a:alpha val="43137"/>
                  </a:srgbClr>
                </a:outerShdw>
              </a:effectLst>
            </a:endParaRPr>
          </a:p>
        </p:txBody>
      </p:sp>
      <p:sp>
        <p:nvSpPr>
          <p:cNvPr id="76" name="Rectangle 75"/>
          <p:cNvSpPr/>
          <p:nvPr/>
        </p:nvSpPr>
        <p:spPr>
          <a:xfrm>
            <a:off x="1626693" y="4156171"/>
            <a:ext cx="52559" cy="83269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effectLst>
                <a:outerShdw blurRad="38100" dist="38100" dir="2700000" algn="tl">
                  <a:srgbClr val="000000">
                    <a:alpha val="43137"/>
                  </a:srgbClr>
                </a:outerShdw>
              </a:effectLst>
            </a:endParaRPr>
          </a:p>
        </p:txBody>
      </p:sp>
      <p:cxnSp>
        <p:nvCxnSpPr>
          <p:cNvPr id="47" name="Straight Connector 46"/>
          <p:cNvCxnSpPr>
            <a:stCxn id="20" idx="3"/>
          </p:cNvCxnSpPr>
          <p:nvPr/>
        </p:nvCxnSpPr>
        <p:spPr>
          <a:xfrm flipH="1">
            <a:off x="0" y="1500186"/>
            <a:ext cx="395095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21" idx="0"/>
          </p:cNvCxnSpPr>
          <p:nvPr/>
        </p:nvCxnSpPr>
        <p:spPr>
          <a:xfrm flipH="1">
            <a:off x="0" y="2279749"/>
            <a:ext cx="344424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H="1">
            <a:off x="0" y="2820428"/>
            <a:ext cx="309283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8" idx="1"/>
          </p:cNvCxnSpPr>
          <p:nvPr/>
        </p:nvCxnSpPr>
        <p:spPr>
          <a:xfrm flipH="1" flipV="1">
            <a:off x="1" y="3370225"/>
            <a:ext cx="2745487" cy="553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14" idx="2"/>
          </p:cNvCxnSpPr>
          <p:nvPr/>
        </p:nvCxnSpPr>
        <p:spPr>
          <a:xfrm flipH="1">
            <a:off x="0" y="4154510"/>
            <a:ext cx="2225746"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lstStyle/>
          <a:p>
            <a:r>
              <a:rPr lang="en-US" dirty="0"/>
              <a:t>Maslow's hierarchy of needs</a:t>
            </a:r>
          </a:p>
        </p:txBody>
      </p:sp>
      <p:sp>
        <p:nvSpPr>
          <p:cNvPr id="23" name="Subtitle 22"/>
          <p:cNvSpPr>
            <a:spLocks noGrp="1"/>
          </p:cNvSpPr>
          <p:nvPr>
            <p:ph type="subTitle" idx="1"/>
          </p:nvPr>
        </p:nvSpPr>
        <p:spPr/>
        <p:txBody>
          <a:bodyPr/>
          <a:lstStyle/>
          <a:p>
            <a:r>
              <a:rPr lang="en-US" dirty="0"/>
              <a:t>Example 3</a:t>
            </a:r>
          </a:p>
        </p:txBody>
      </p:sp>
    </p:spTree>
    <p:extLst>
      <p:ext uri="{BB962C8B-B14F-4D97-AF65-F5344CB8AC3E}">
        <p14:creationId xmlns:p14="http://schemas.microsoft.com/office/powerpoint/2010/main" val="1161821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a:off x="-1" y="1500185"/>
            <a:ext cx="3531501" cy="669133"/>
          </a:xfrm>
          <a:custGeom>
            <a:avLst/>
            <a:gdLst>
              <a:gd name="connsiteX0" fmla="*/ 0 w 3531501"/>
              <a:gd name="connsiteY0" fmla="*/ 0 h 669133"/>
              <a:gd name="connsiteX1" fmla="*/ 3531501 w 3531501"/>
              <a:gd name="connsiteY1" fmla="*/ 0 h 669133"/>
              <a:gd name="connsiteX2" fmla="*/ 3096474 w 3531501"/>
              <a:gd name="connsiteY2" fmla="*/ 669133 h 669133"/>
              <a:gd name="connsiteX3" fmla="*/ 0 w 3531501"/>
              <a:gd name="connsiteY3" fmla="*/ 669133 h 669133"/>
            </a:gdLst>
            <a:ahLst/>
            <a:cxnLst>
              <a:cxn ang="0">
                <a:pos x="connsiteX0" y="connsiteY0"/>
              </a:cxn>
              <a:cxn ang="0">
                <a:pos x="connsiteX1" y="connsiteY1"/>
              </a:cxn>
              <a:cxn ang="0">
                <a:pos x="connsiteX2" y="connsiteY2"/>
              </a:cxn>
              <a:cxn ang="0">
                <a:pos x="connsiteX3" y="connsiteY3"/>
              </a:cxn>
            </a:cxnLst>
            <a:rect l="l" t="t" r="r" b="b"/>
            <a:pathLst>
              <a:path w="3531501" h="669133">
                <a:moveTo>
                  <a:pt x="0" y="0"/>
                </a:moveTo>
                <a:lnTo>
                  <a:pt x="3531501" y="0"/>
                </a:lnTo>
                <a:lnTo>
                  <a:pt x="3096474" y="669133"/>
                </a:lnTo>
                <a:lnTo>
                  <a:pt x="0" y="66913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365760" rtlCol="0" anchor="ctr"/>
          <a:lstStyle/>
          <a:p>
            <a:pPr algn="r">
              <a:tabLst>
                <a:tab pos="2971800" algn="l"/>
              </a:tabLst>
            </a:pPr>
            <a:r>
              <a:rPr lang="en-US" sz="1400" b="1" dirty="0">
                <a:solidFill>
                  <a:schemeClr val="tx1">
                    <a:lumMod val="85000"/>
                    <a:lumOff val="15000"/>
                  </a:schemeClr>
                </a:solidFill>
              </a:rPr>
              <a:t>Self-actualization</a:t>
            </a:r>
          </a:p>
        </p:txBody>
      </p:sp>
      <p:sp>
        <p:nvSpPr>
          <p:cNvPr id="9" name="Freeform 8"/>
          <p:cNvSpPr/>
          <p:nvPr/>
        </p:nvSpPr>
        <p:spPr>
          <a:xfrm>
            <a:off x="-1" y="2277363"/>
            <a:ext cx="3026230" cy="412788"/>
          </a:xfrm>
          <a:custGeom>
            <a:avLst/>
            <a:gdLst>
              <a:gd name="connsiteX0" fmla="*/ 0 w 3026230"/>
              <a:gd name="connsiteY0" fmla="*/ 0 h 412788"/>
              <a:gd name="connsiteX1" fmla="*/ 3026230 w 3026230"/>
              <a:gd name="connsiteY1" fmla="*/ 0 h 412788"/>
              <a:gd name="connsiteX2" fmla="*/ 2757862 w 3026230"/>
              <a:gd name="connsiteY2" fmla="*/ 412788 h 412788"/>
              <a:gd name="connsiteX3" fmla="*/ 0 w 3026230"/>
              <a:gd name="connsiteY3" fmla="*/ 412788 h 412788"/>
            </a:gdLst>
            <a:ahLst/>
            <a:cxnLst>
              <a:cxn ang="0">
                <a:pos x="connsiteX0" y="connsiteY0"/>
              </a:cxn>
              <a:cxn ang="0">
                <a:pos x="connsiteX1" y="connsiteY1"/>
              </a:cxn>
              <a:cxn ang="0">
                <a:pos x="connsiteX2" y="connsiteY2"/>
              </a:cxn>
              <a:cxn ang="0">
                <a:pos x="connsiteX3" y="connsiteY3"/>
              </a:cxn>
            </a:cxnLst>
            <a:rect l="l" t="t" r="r" b="b"/>
            <a:pathLst>
              <a:path w="3026230" h="412788">
                <a:moveTo>
                  <a:pt x="0" y="0"/>
                </a:moveTo>
                <a:lnTo>
                  <a:pt x="3026230" y="0"/>
                </a:lnTo>
                <a:lnTo>
                  <a:pt x="2757862" y="412788"/>
                </a:lnTo>
                <a:lnTo>
                  <a:pt x="0" y="41278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365760" rtlCol="0" anchor="ctr"/>
          <a:lstStyle/>
          <a:p>
            <a:pPr algn="r"/>
            <a:r>
              <a:rPr lang="en-US" sz="1400" b="1" dirty="0">
                <a:solidFill>
                  <a:schemeClr val="tx1">
                    <a:lumMod val="85000"/>
                    <a:lumOff val="15000"/>
                  </a:schemeClr>
                </a:solidFill>
              </a:rPr>
              <a:t>Esteem</a:t>
            </a:r>
          </a:p>
        </p:txBody>
      </p:sp>
      <p:sp>
        <p:nvSpPr>
          <p:cNvPr id="12" name="Freeform 11"/>
          <p:cNvSpPr/>
          <p:nvPr/>
        </p:nvSpPr>
        <p:spPr>
          <a:xfrm>
            <a:off x="-1" y="3374678"/>
            <a:ext cx="2312827" cy="620750"/>
          </a:xfrm>
          <a:custGeom>
            <a:avLst/>
            <a:gdLst>
              <a:gd name="connsiteX0" fmla="*/ 0 w 2312827"/>
              <a:gd name="connsiteY0" fmla="*/ 0 h 620750"/>
              <a:gd name="connsiteX1" fmla="*/ 2312827 w 2312827"/>
              <a:gd name="connsiteY1" fmla="*/ 0 h 620750"/>
              <a:gd name="connsiteX2" fmla="*/ 1909256 w 2312827"/>
              <a:gd name="connsiteY2" fmla="*/ 620750 h 620750"/>
              <a:gd name="connsiteX3" fmla="*/ 0 w 2312827"/>
              <a:gd name="connsiteY3" fmla="*/ 620750 h 620750"/>
            </a:gdLst>
            <a:ahLst/>
            <a:cxnLst>
              <a:cxn ang="0">
                <a:pos x="connsiteX0" y="connsiteY0"/>
              </a:cxn>
              <a:cxn ang="0">
                <a:pos x="connsiteX1" y="connsiteY1"/>
              </a:cxn>
              <a:cxn ang="0">
                <a:pos x="connsiteX2" y="connsiteY2"/>
              </a:cxn>
              <a:cxn ang="0">
                <a:pos x="connsiteX3" y="connsiteY3"/>
              </a:cxn>
            </a:cxnLst>
            <a:rect l="l" t="t" r="r" b="b"/>
            <a:pathLst>
              <a:path w="2312827" h="620750">
                <a:moveTo>
                  <a:pt x="0" y="0"/>
                </a:moveTo>
                <a:lnTo>
                  <a:pt x="2312827" y="0"/>
                </a:lnTo>
                <a:lnTo>
                  <a:pt x="1909256" y="620750"/>
                </a:lnTo>
                <a:lnTo>
                  <a:pt x="0" y="62075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365760" rtlCol="0" anchor="ctr"/>
          <a:lstStyle/>
          <a:p>
            <a:pPr algn="r"/>
            <a:r>
              <a:rPr lang="en-US" sz="1400" b="1" dirty="0">
                <a:solidFill>
                  <a:schemeClr val="tx1">
                    <a:lumMod val="85000"/>
                    <a:lumOff val="15000"/>
                  </a:schemeClr>
                </a:solidFill>
              </a:rPr>
              <a:t>Safety/security</a:t>
            </a:r>
          </a:p>
        </p:txBody>
      </p:sp>
      <p:sp>
        <p:nvSpPr>
          <p:cNvPr id="17" name="Freeform 16"/>
          <p:cNvSpPr/>
          <p:nvPr/>
        </p:nvSpPr>
        <p:spPr>
          <a:xfrm>
            <a:off x="-1" y="2816781"/>
            <a:ext cx="2675535" cy="403914"/>
          </a:xfrm>
          <a:custGeom>
            <a:avLst/>
            <a:gdLst>
              <a:gd name="connsiteX0" fmla="*/ 0 w 2675535"/>
              <a:gd name="connsiteY0" fmla="*/ 0 h 403914"/>
              <a:gd name="connsiteX1" fmla="*/ 2675535 w 2675535"/>
              <a:gd name="connsiteY1" fmla="*/ 0 h 403914"/>
              <a:gd name="connsiteX2" fmla="*/ 2412937 w 2675535"/>
              <a:gd name="connsiteY2" fmla="*/ 403914 h 403914"/>
              <a:gd name="connsiteX3" fmla="*/ 0 w 2675535"/>
              <a:gd name="connsiteY3" fmla="*/ 403914 h 403914"/>
            </a:gdLst>
            <a:ahLst/>
            <a:cxnLst>
              <a:cxn ang="0">
                <a:pos x="connsiteX0" y="connsiteY0"/>
              </a:cxn>
              <a:cxn ang="0">
                <a:pos x="connsiteX1" y="connsiteY1"/>
              </a:cxn>
              <a:cxn ang="0">
                <a:pos x="connsiteX2" y="connsiteY2"/>
              </a:cxn>
              <a:cxn ang="0">
                <a:pos x="connsiteX3" y="connsiteY3"/>
              </a:cxn>
            </a:cxnLst>
            <a:rect l="l" t="t" r="r" b="b"/>
            <a:pathLst>
              <a:path w="2675535" h="403914">
                <a:moveTo>
                  <a:pt x="0" y="0"/>
                </a:moveTo>
                <a:lnTo>
                  <a:pt x="2675535" y="0"/>
                </a:lnTo>
                <a:lnTo>
                  <a:pt x="2412937" y="403914"/>
                </a:lnTo>
                <a:lnTo>
                  <a:pt x="0" y="40391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365760" rtlCol="0" anchor="ctr"/>
          <a:lstStyle/>
          <a:p>
            <a:pPr algn="r"/>
            <a:r>
              <a:rPr lang="en-US" sz="1400" b="1" dirty="0">
                <a:solidFill>
                  <a:schemeClr val="tx1">
                    <a:lumMod val="85000"/>
                    <a:lumOff val="15000"/>
                  </a:schemeClr>
                </a:solidFill>
              </a:rPr>
              <a:t>Love/belonging</a:t>
            </a:r>
          </a:p>
        </p:txBody>
      </p:sp>
      <p:sp>
        <p:nvSpPr>
          <p:cNvPr id="23" name="Freeform 22"/>
          <p:cNvSpPr/>
          <p:nvPr/>
        </p:nvSpPr>
        <p:spPr>
          <a:xfrm>
            <a:off x="4372883" y="1500185"/>
            <a:ext cx="4771118" cy="669133"/>
          </a:xfrm>
          <a:custGeom>
            <a:avLst/>
            <a:gdLst>
              <a:gd name="connsiteX0" fmla="*/ 0 w 4771118"/>
              <a:gd name="connsiteY0" fmla="*/ 0 h 669133"/>
              <a:gd name="connsiteX1" fmla="*/ 4771118 w 4771118"/>
              <a:gd name="connsiteY1" fmla="*/ 0 h 669133"/>
              <a:gd name="connsiteX2" fmla="*/ 4771118 w 4771118"/>
              <a:gd name="connsiteY2" fmla="*/ 669133 h 669133"/>
              <a:gd name="connsiteX3" fmla="*/ 435026 w 4771118"/>
              <a:gd name="connsiteY3" fmla="*/ 669133 h 669133"/>
            </a:gdLst>
            <a:ahLst/>
            <a:cxnLst>
              <a:cxn ang="0">
                <a:pos x="connsiteX0" y="connsiteY0"/>
              </a:cxn>
              <a:cxn ang="0">
                <a:pos x="connsiteX1" y="connsiteY1"/>
              </a:cxn>
              <a:cxn ang="0">
                <a:pos x="connsiteX2" y="connsiteY2"/>
              </a:cxn>
              <a:cxn ang="0">
                <a:pos x="connsiteX3" y="connsiteY3"/>
              </a:cxn>
            </a:cxnLst>
            <a:rect l="l" t="t" r="r" b="b"/>
            <a:pathLst>
              <a:path w="4771118" h="669133">
                <a:moveTo>
                  <a:pt x="0" y="0"/>
                </a:moveTo>
                <a:lnTo>
                  <a:pt x="4771118" y="0"/>
                </a:lnTo>
                <a:lnTo>
                  <a:pt x="4771118" y="669133"/>
                </a:lnTo>
                <a:lnTo>
                  <a:pt x="435026" y="66913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indent="-228600">
              <a:tabLst>
                <a:tab pos="342900" algn="l"/>
              </a:tabLst>
            </a:pPr>
            <a:r>
              <a:rPr lang="en-US" sz="1200" dirty="0">
                <a:solidFill>
                  <a:schemeClr val="tx1">
                    <a:lumMod val="85000"/>
                    <a:lumOff val="15000"/>
                  </a:schemeClr>
                </a:solidFill>
              </a:rPr>
              <a:t>Morality, creativity, spontaneity, problem solving, lack of prejudice, acceptance of facts</a:t>
            </a:r>
          </a:p>
        </p:txBody>
      </p:sp>
      <p:sp>
        <p:nvSpPr>
          <p:cNvPr id="31" name="Freeform 30"/>
          <p:cNvSpPr/>
          <p:nvPr/>
        </p:nvSpPr>
        <p:spPr>
          <a:xfrm>
            <a:off x="4874017" y="2271000"/>
            <a:ext cx="4269985" cy="412788"/>
          </a:xfrm>
          <a:custGeom>
            <a:avLst/>
            <a:gdLst>
              <a:gd name="connsiteX0" fmla="*/ 0 w 4269985"/>
              <a:gd name="connsiteY0" fmla="*/ 0 h 412788"/>
              <a:gd name="connsiteX1" fmla="*/ 4269985 w 4269985"/>
              <a:gd name="connsiteY1" fmla="*/ 0 h 412788"/>
              <a:gd name="connsiteX2" fmla="*/ 4269985 w 4269985"/>
              <a:gd name="connsiteY2" fmla="*/ 412788 h 412788"/>
              <a:gd name="connsiteX3" fmla="*/ 268368 w 4269985"/>
              <a:gd name="connsiteY3" fmla="*/ 412788 h 412788"/>
            </a:gdLst>
            <a:ahLst/>
            <a:cxnLst>
              <a:cxn ang="0">
                <a:pos x="connsiteX0" y="connsiteY0"/>
              </a:cxn>
              <a:cxn ang="0">
                <a:pos x="connsiteX1" y="connsiteY1"/>
              </a:cxn>
              <a:cxn ang="0">
                <a:pos x="connsiteX2" y="connsiteY2"/>
              </a:cxn>
              <a:cxn ang="0">
                <a:pos x="connsiteX3" y="connsiteY3"/>
              </a:cxn>
            </a:cxnLst>
            <a:rect l="l" t="t" r="r" b="b"/>
            <a:pathLst>
              <a:path w="4269985" h="412788">
                <a:moveTo>
                  <a:pt x="0" y="0"/>
                </a:moveTo>
                <a:lnTo>
                  <a:pt x="4269985" y="0"/>
                </a:lnTo>
                <a:lnTo>
                  <a:pt x="4269985" y="412788"/>
                </a:lnTo>
                <a:lnTo>
                  <a:pt x="268368" y="41278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a:tabLst>
                <a:tab pos="171450" algn="l"/>
              </a:tabLst>
            </a:pPr>
            <a:r>
              <a:rPr lang="en-US" sz="1200" dirty="0">
                <a:solidFill>
                  <a:schemeClr val="tx1">
                    <a:lumMod val="85000"/>
                    <a:lumOff val="15000"/>
                  </a:schemeClr>
                </a:solidFill>
              </a:rPr>
              <a:t>Self-esteem, confidence, achievement, respect of/by others</a:t>
            </a:r>
          </a:p>
        </p:txBody>
      </p:sp>
      <p:sp>
        <p:nvSpPr>
          <p:cNvPr id="33" name="Freeform 32"/>
          <p:cNvSpPr/>
          <p:nvPr/>
        </p:nvSpPr>
        <p:spPr>
          <a:xfrm>
            <a:off x="5228849" y="2816781"/>
            <a:ext cx="3915153" cy="403914"/>
          </a:xfrm>
          <a:custGeom>
            <a:avLst/>
            <a:gdLst>
              <a:gd name="connsiteX0" fmla="*/ 0 w 3915153"/>
              <a:gd name="connsiteY0" fmla="*/ 0 h 403914"/>
              <a:gd name="connsiteX1" fmla="*/ 3915153 w 3915153"/>
              <a:gd name="connsiteY1" fmla="*/ 0 h 403914"/>
              <a:gd name="connsiteX2" fmla="*/ 3915153 w 3915153"/>
              <a:gd name="connsiteY2" fmla="*/ 403914 h 403914"/>
              <a:gd name="connsiteX3" fmla="*/ 262598 w 3915153"/>
              <a:gd name="connsiteY3" fmla="*/ 403914 h 403914"/>
            </a:gdLst>
            <a:ahLst/>
            <a:cxnLst>
              <a:cxn ang="0">
                <a:pos x="connsiteX0" y="connsiteY0"/>
              </a:cxn>
              <a:cxn ang="0">
                <a:pos x="connsiteX1" y="connsiteY1"/>
              </a:cxn>
              <a:cxn ang="0">
                <a:pos x="connsiteX2" y="connsiteY2"/>
              </a:cxn>
              <a:cxn ang="0">
                <a:pos x="connsiteX3" y="connsiteY3"/>
              </a:cxn>
            </a:cxnLst>
            <a:rect l="l" t="t" r="r" b="b"/>
            <a:pathLst>
              <a:path w="3915153" h="403914">
                <a:moveTo>
                  <a:pt x="0" y="0"/>
                </a:moveTo>
                <a:lnTo>
                  <a:pt x="3915153" y="0"/>
                </a:lnTo>
                <a:lnTo>
                  <a:pt x="3915153" y="403914"/>
                </a:lnTo>
                <a:lnTo>
                  <a:pt x="262598" y="40391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a:r>
              <a:rPr lang="en-US" sz="1200" dirty="0">
                <a:solidFill>
                  <a:schemeClr val="tx1">
                    <a:lumMod val="85000"/>
                    <a:lumOff val="15000"/>
                  </a:schemeClr>
                </a:solidFill>
              </a:rPr>
              <a:t>Friendship, family, sexual intimacy</a:t>
            </a:r>
          </a:p>
        </p:txBody>
      </p:sp>
      <p:sp>
        <p:nvSpPr>
          <p:cNvPr id="35" name="Freeform 34"/>
          <p:cNvSpPr/>
          <p:nvPr/>
        </p:nvSpPr>
        <p:spPr>
          <a:xfrm>
            <a:off x="5588661" y="3370225"/>
            <a:ext cx="3555340" cy="620750"/>
          </a:xfrm>
          <a:custGeom>
            <a:avLst/>
            <a:gdLst>
              <a:gd name="connsiteX0" fmla="*/ 0 w 3555340"/>
              <a:gd name="connsiteY0" fmla="*/ 0 h 620750"/>
              <a:gd name="connsiteX1" fmla="*/ 3555340 w 3555340"/>
              <a:gd name="connsiteY1" fmla="*/ 0 h 620750"/>
              <a:gd name="connsiteX2" fmla="*/ 3555340 w 3555340"/>
              <a:gd name="connsiteY2" fmla="*/ 620750 h 620750"/>
              <a:gd name="connsiteX3" fmla="*/ 403571 w 3555340"/>
              <a:gd name="connsiteY3" fmla="*/ 620750 h 620750"/>
            </a:gdLst>
            <a:ahLst/>
            <a:cxnLst>
              <a:cxn ang="0">
                <a:pos x="connsiteX0" y="connsiteY0"/>
              </a:cxn>
              <a:cxn ang="0">
                <a:pos x="connsiteX1" y="connsiteY1"/>
              </a:cxn>
              <a:cxn ang="0">
                <a:pos x="connsiteX2" y="connsiteY2"/>
              </a:cxn>
              <a:cxn ang="0">
                <a:pos x="connsiteX3" y="connsiteY3"/>
              </a:cxn>
            </a:cxnLst>
            <a:rect l="l" t="t" r="r" b="b"/>
            <a:pathLst>
              <a:path w="3555340" h="620750">
                <a:moveTo>
                  <a:pt x="0" y="0"/>
                </a:moveTo>
                <a:lnTo>
                  <a:pt x="3555340" y="0"/>
                </a:lnTo>
                <a:lnTo>
                  <a:pt x="3555340" y="620750"/>
                </a:lnTo>
                <a:lnTo>
                  <a:pt x="403571" y="62075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indent="-171450"/>
            <a:r>
              <a:rPr lang="en-US" sz="1200" dirty="0">
                <a:solidFill>
                  <a:schemeClr val="tx1">
                    <a:lumMod val="85000"/>
                    <a:lumOff val="15000"/>
                  </a:schemeClr>
                </a:solidFill>
              </a:rPr>
              <a:t>Security of body, of employment, of resources, of morality, of the family, of health, of property</a:t>
            </a:r>
          </a:p>
        </p:txBody>
      </p:sp>
      <p:sp>
        <p:nvSpPr>
          <p:cNvPr id="37" name="Freeform 36"/>
          <p:cNvSpPr/>
          <p:nvPr/>
        </p:nvSpPr>
        <p:spPr>
          <a:xfrm>
            <a:off x="6094891" y="4148877"/>
            <a:ext cx="3049111" cy="832698"/>
          </a:xfrm>
          <a:custGeom>
            <a:avLst/>
            <a:gdLst>
              <a:gd name="connsiteX0" fmla="*/ 0 w 3049111"/>
              <a:gd name="connsiteY0" fmla="*/ 0 h 832698"/>
              <a:gd name="connsiteX1" fmla="*/ 3049111 w 3049111"/>
              <a:gd name="connsiteY1" fmla="*/ 0 h 832698"/>
              <a:gd name="connsiteX2" fmla="*/ 3049111 w 3049111"/>
              <a:gd name="connsiteY2" fmla="*/ 832698 h 832698"/>
              <a:gd name="connsiteX3" fmla="*/ 541366 w 3049111"/>
              <a:gd name="connsiteY3" fmla="*/ 832698 h 832698"/>
            </a:gdLst>
            <a:ahLst/>
            <a:cxnLst>
              <a:cxn ang="0">
                <a:pos x="connsiteX0" y="connsiteY0"/>
              </a:cxn>
              <a:cxn ang="0">
                <a:pos x="connsiteX1" y="connsiteY1"/>
              </a:cxn>
              <a:cxn ang="0">
                <a:pos x="connsiteX2" y="connsiteY2"/>
              </a:cxn>
              <a:cxn ang="0">
                <a:pos x="connsiteX3" y="connsiteY3"/>
              </a:cxn>
            </a:cxnLst>
            <a:rect l="l" t="t" r="r" b="b"/>
            <a:pathLst>
              <a:path w="3049111" h="832698">
                <a:moveTo>
                  <a:pt x="0" y="0"/>
                </a:moveTo>
                <a:lnTo>
                  <a:pt x="3049111" y="0"/>
                </a:lnTo>
                <a:lnTo>
                  <a:pt x="3049111" y="832698"/>
                </a:lnTo>
                <a:lnTo>
                  <a:pt x="541366" y="83269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171450"/>
            <a:r>
              <a:rPr lang="en-US" sz="1200" dirty="0">
                <a:solidFill>
                  <a:schemeClr val="tx1">
                    <a:lumMod val="85000"/>
                    <a:lumOff val="15000"/>
                  </a:schemeClr>
                </a:solidFill>
              </a:rPr>
              <a:t>Breathing, food, water, sex, sleep, homeostasis, excretion</a:t>
            </a:r>
          </a:p>
        </p:txBody>
      </p:sp>
      <p:grpSp>
        <p:nvGrpSpPr>
          <p:cNvPr id="38" name="Group 37"/>
          <p:cNvGrpSpPr/>
          <p:nvPr/>
        </p:nvGrpSpPr>
        <p:grpSpPr>
          <a:xfrm>
            <a:off x="1689100" y="1500186"/>
            <a:ext cx="4523710" cy="4335464"/>
            <a:chOff x="441146" y="1500186"/>
            <a:chExt cx="5188504" cy="4335464"/>
          </a:xfrm>
        </p:grpSpPr>
        <p:sp>
          <p:nvSpPr>
            <p:cNvPr id="39" name="Freeform 5"/>
            <p:cNvSpPr>
              <a:spLocks/>
            </p:cNvSpPr>
            <p:nvPr/>
          </p:nvSpPr>
          <p:spPr bwMode="auto">
            <a:xfrm rot="10800000">
              <a:off x="3035397" y="2816781"/>
              <a:ext cx="1285914" cy="807827"/>
            </a:xfrm>
            <a:custGeom>
              <a:avLst/>
              <a:gdLst>
                <a:gd name="T0" fmla="*/ 2601 w 11008"/>
                <a:gd name="T1" fmla="*/ 7085 h 7085"/>
                <a:gd name="T2" fmla="*/ 11008 w 11008"/>
                <a:gd name="T3" fmla="*/ 4404 h 7085"/>
                <a:gd name="T4" fmla="*/ 11008 w 11008"/>
                <a:gd name="T5" fmla="*/ 0 h 7085"/>
                <a:gd name="T6" fmla="*/ 1503 w 11008"/>
                <a:gd name="T7" fmla="*/ 3032 h 7085"/>
                <a:gd name="T8" fmla="*/ 0 w 11008"/>
                <a:gd name="T9" fmla="*/ 3511 h 7085"/>
                <a:gd name="T10" fmla="*/ 2601 w 11008"/>
                <a:gd name="T11" fmla="*/ 7085 h 7085"/>
              </a:gdLst>
              <a:ahLst/>
              <a:cxnLst>
                <a:cxn ang="0">
                  <a:pos x="T0" y="T1"/>
                </a:cxn>
                <a:cxn ang="0">
                  <a:pos x="T2" y="T3"/>
                </a:cxn>
                <a:cxn ang="0">
                  <a:pos x="T4" y="T5"/>
                </a:cxn>
                <a:cxn ang="0">
                  <a:pos x="T6" y="T7"/>
                </a:cxn>
                <a:cxn ang="0">
                  <a:pos x="T8" y="T9"/>
                </a:cxn>
                <a:cxn ang="0">
                  <a:pos x="T10" y="T11"/>
                </a:cxn>
              </a:cxnLst>
              <a:rect l="0" t="0" r="r" b="b"/>
              <a:pathLst>
                <a:path w="11008" h="7085">
                  <a:moveTo>
                    <a:pt x="2601" y="7085"/>
                  </a:moveTo>
                  <a:lnTo>
                    <a:pt x="11008" y="4404"/>
                  </a:lnTo>
                  <a:lnTo>
                    <a:pt x="11008" y="0"/>
                  </a:lnTo>
                  <a:lnTo>
                    <a:pt x="1503" y="3032"/>
                  </a:lnTo>
                  <a:lnTo>
                    <a:pt x="0" y="3511"/>
                  </a:lnTo>
                  <a:lnTo>
                    <a:pt x="2601" y="7085"/>
                  </a:lnTo>
                  <a:close/>
                </a:path>
              </a:pathLst>
            </a:custGeom>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6"/>
            <p:cNvSpPr>
              <a:spLocks/>
            </p:cNvSpPr>
            <p:nvPr/>
          </p:nvSpPr>
          <p:spPr bwMode="auto">
            <a:xfrm rot="10800000">
              <a:off x="3035398" y="2729251"/>
              <a:ext cx="981779" cy="393885"/>
            </a:xfrm>
            <a:custGeom>
              <a:avLst/>
              <a:gdLst>
                <a:gd name="T0" fmla="*/ 8407 w 8407"/>
                <a:gd name="T1" fmla="*/ 1425 h 3452"/>
                <a:gd name="T2" fmla="*/ 8407 w 8407"/>
                <a:gd name="T3" fmla="*/ 0 h 3452"/>
                <a:gd name="T4" fmla="*/ 0 w 8407"/>
                <a:gd name="T5" fmla="*/ 2681 h 3452"/>
                <a:gd name="T6" fmla="*/ 75 w 8407"/>
                <a:gd name="T7" fmla="*/ 2785 h 3452"/>
                <a:gd name="T8" fmla="*/ 2051 w 8407"/>
                <a:gd name="T9" fmla="*/ 3452 h 3452"/>
                <a:gd name="T10" fmla="*/ 8407 w 8407"/>
                <a:gd name="T11" fmla="*/ 1425 h 3452"/>
              </a:gdLst>
              <a:ahLst/>
              <a:cxnLst>
                <a:cxn ang="0">
                  <a:pos x="T0" y="T1"/>
                </a:cxn>
                <a:cxn ang="0">
                  <a:pos x="T2" y="T3"/>
                </a:cxn>
                <a:cxn ang="0">
                  <a:pos x="T4" y="T5"/>
                </a:cxn>
                <a:cxn ang="0">
                  <a:pos x="T6" y="T7"/>
                </a:cxn>
                <a:cxn ang="0">
                  <a:pos x="T8" y="T9"/>
                </a:cxn>
                <a:cxn ang="0">
                  <a:pos x="T10" y="T11"/>
                </a:cxn>
              </a:cxnLst>
              <a:rect l="0" t="0" r="r" b="b"/>
              <a:pathLst>
                <a:path w="8407" h="3452">
                  <a:moveTo>
                    <a:pt x="8407" y="1425"/>
                  </a:moveTo>
                  <a:lnTo>
                    <a:pt x="8407" y="0"/>
                  </a:lnTo>
                  <a:lnTo>
                    <a:pt x="0" y="2681"/>
                  </a:lnTo>
                  <a:lnTo>
                    <a:pt x="75" y="2785"/>
                  </a:lnTo>
                  <a:lnTo>
                    <a:pt x="2051" y="3452"/>
                  </a:lnTo>
                  <a:lnTo>
                    <a:pt x="8407" y="1425"/>
                  </a:lnTo>
                  <a:close/>
                </a:path>
              </a:pathLst>
            </a:custGeom>
            <a:solidFill>
              <a:srgbClr val="A68200"/>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7"/>
            <p:cNvSpPr>
              <a:spLocks/>
            </p:cNvSpPr>
            <p:nvPr/>
          </p:nvSpPr>
          <p:spPr bwMode="auto">
            <a:xfrm rot="10800000">
              <a:off x="3035398" y="3370225"/>
              <a:ext cx="1854238" cy="1194418"/>
            </a:xfrm>
            <a:custGeom>
              <a:avLst/>
              <a:gdLst>
                <a:gd name="T0" fmla="*/ 3918 w 15876"/>
                <a:gd name="T1" fmla="*/ 10447 h 10481"/>
                <a:gd name="T2" fmla="*/ 4018 w 15876"/>
                <a:gd name="T3" fmla="*/ 10481 h 10481"/>
                <a:gd name="T4" fmla="*/ 15876 w 15876"/>
                <a:gd name="T5" fmla="*/ 6700 h 10481"/>
                <a:gd name="T6" fmla="*/ 15876 w 15876"/>
                <a:gd name="T7" fmla="*/ 0 h 10481"/>
                <a:gd name="T8" fmla="*/ 1592 w 15876"/>
                <a:gd name="T9" fmla="*/ 4555 h 10481"/>
                <a:gd name="T10" fmla="*/ 0 w 15876"/>
                <a:gd name="T11" fmla="*/ 5063 h 10481"/>
                <a:gd name="T12" fmla="*/ 3918 w 15876"/>
                <a:gd name="T13" fmla="*/ 10447 h 10481"/>
              </a:gdLst>
              <a:ahLst/>
              <a:cxnLst>
                <a:cxn ang="0">
                  <a:pos x="T0" y="T1"/>
                </a:cxn>
                <a:cxn ang="0">
                  <a:pos x="T2" y="T3"/>
                </a:cxn>
                <a:cxn ang="0">
                  <a:pos x="T4" y="T5"/>
                </a:cxn>
                <a:cxn ang="0">
                  <a:pos x="T6" y="T7"/>
                </a:cxn>
                <a:cxn ang="0">
                  <a:pos x="T8" y="T9"/>
                </a:cxn>
                <a:cxn ang="0">
                  <a:pos x="T10" y="T11"/>
                </a:cxn>
                <a:cxn ang="0">
                  <a:pos x="T12" y="T13"/>
                </a:cxn>
              </a:cxnLst>
              <a:rect l="0" t="0" r="r" b="b"/>
              <a:pathLst>
                <a:path w="15876" h="10481">
                  <a:moveTo>
                    <a:pt x="3918" y="10447"/>
                  </a:moveTo>
                  <a:lnTo>
                    <a:pt x="4018" y="10481"/>
                  </a:lnTo>
                  <a:lnTo>
                    <a:pt x="15876" y="6700"/>
                  </a:lnTo>
                  <a:lnTo>
                    <a:pt x="15876" y="0"/>
                  </a:lnTo>
                  <a:lnTo>
                    <a:pt x="1592" y="4555"/>
                  </a:lnTo>
                  <a:lnTo>
                    <a:pt x="0" y="5063"/>
                  </a:lnTo>
                  <a:lnTo>
                    <a:pt x="3918" y="10447"/>
                  </a:lnTo>
                  <a:close/>
                </a:path>
              </a:pathLst>
            </a:custGeom>
            <a:gradFill flip="none" rotWithShape="1">
              <a:gsLst>
                <a:gs pos="0">
                  <a:srgbClr val="1DBDC9">
                    <a:shade val="30000"/>
                    <a:satMod val="115000"/>
                  </a:srgbClr>
                </a:gs>
                <a:gs pos="50000">
                  <a:srgbClr val="1DBDC9">
                    <a:shade val="67500"/>
                    <a:satMod val="115000"/>
                  </a:srgbClr>
                </a:gs>
                <a:gs pos="100000">
                  <a:srgbClr val="1DBDC9">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8"/>
            <p:cNvSpPr>
              <a:spLocks/>
            </p:cNvSpPr>
            <p:nvPr/>
          </p:nvSpPr>
          <p:spPr bwMode="auto">
            <a:xfrm rot="10800000">
              <a:off x="1652778" y="3284519"/>
              <a:ext cx="1382620" cy="516062"/>
            </a:xfrm>
            <a:custGeom>
              <a:avLst/>
              <a:gdLst>
                <a:gd name="T0" fmla="*/ 9472 w 11839"/>
                <a:gd name="T1" fmla="*/ 4525 h 4525"/>
                <a:gd name="T2" fmla="*/ 11839 w 11839"/>
                <a:gd name="T3" fmla="*/ 3725 h 4525"/>
                <a:gd name="T4" fmla="*/ 0 w 11839"/>
                <a:gd name="T5" fmla="*/ 0 h 4525"/>
                <a:gd name="T6" fmla="*/ 0 w 11839"/>
                <a:gd name="T7" fmla="*/ 1544 h 4525"/>
                <a:gd name="T8" fmla="*/ 9472 w 11839"/>
                <a:gd name="T9" fmla="*/ 4525 h 4525"/>
              </a:gdLst>
              <a:ahLst/>
              <a:cxnLst>
                <a:cxn ang="0">
                  <a:pos x="T0" y="T1"/>
                </a:cxn>
                <a:cxn ang="0">
                  <a:pos x="T2" y="T3"/>
                </a:cxn>
                <a:cxn ang="0">
                  <a:pos x="T4" y="T5"/>
                </a:cxn>
                <a:cxn ang="0">
                  <a:pos x="T6" y="T7"/>
                </a:cxn>
                <a:cxn ang="0">
                  <a:pos x="T8" y="T9"/>
                </a:cxn>
              </a:cxnLst>
              <a:rect l="0" t="0" r="r" b="b"/>
              <a:pathLst>
                <a:path w="11839" h="4525">
                  <a:moveTo>
                    <a:pt x="9472" y="4525"/>
                  </a:moveTo>
                  <a:lnTo>
                    <a:pt x="11839" y="3725"/>
                  </a:lnTo>
                  <a:lnTo>
                    <a:pt x="0" y="0"/>
                  </a:lnTo>
                  <a:lnTo>
                    <a:pt x="0" y="1544"/>
                  </a:lnTo>
                  <a:lnTo>
                    <a:pt x="9472" y="4525"/>
                  </a:lnTo>
                  <a:close/>
                </a:path>
              </a:pathLst>
            </a:custGeom>
            <a:solidFill>
              <a:srgbClr val="057880"/>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9"/>
            <p:cNvSpPr>
              <a:spLocks/>
            </p:cNvSpPr>
            <p:nvPr/>
          </p:nvSpPr>
          <p:spPr bwMode="auto">
            <a:xfrm rot="10800000">
              <a:off x="3035397" y="3279048"/>
              <a:ext cx="1384722" cy="521533"/>
            </a:xfrm>
            <a:custGeom>
              <a:avLst/>
              <a:gdLst>
                <a:gd name="T0" fmla="*/ 2353 w 11858"/>
                <a:gd name="T1" fmla="*/ 4576 h 4576"/>
                <a:gd name="T2" fmla="*/ 11858 w 11858"/>
                <a:gd name="T3" fmla="*/ 1544 h 4576"/>
                <a:gd name="T4" fmla="*/ 11858 w 11858"/>
                <a:gd name="T5" fmla="*/ 0 h 4576"/>
                <a:gd name="T6" fmla="*/ 0 w 11858"/>
                <a:gd name="T7" fmla="*/ 3781 h 4576"/>
                <a:gd name="T8" fmla="*/ 2353 w 11858"/>
                <a:gd name="T9" fmla="*/ 4576 h 4576"/>
              </a:gdLst>
              <a:ahLst/>
              <a:cxnLst>
                <a:cxn ang="0">
                  <a:pos x="T0" y="T1"/>
                </a:cxn>
                <a:cxn ang="0">
                  <a:pos x="T2" y="T3"/>
                </a:cxn>
                <a:cxn ang="0">
                  <a:pos x="T4" y="T5"/>
                </a:cxn>
                <a:cxn ang="0">
                  <a:pos x="T6" y="T7"/>
                </a:cxn>
                <a:cxn ang="0">
                  <a:pos x="T8" y="T9"/>
                </a:cxn>
              </a:cxnLst>
              <a:rect l="0" t="0" r="r" b="b"/>
              <a:pathLst>
                <a:path w="11858" h="4576">
                  <a:moveTo>
                    <a:pt x="2353" y="4576"/>
                  </a:moveTo>
                  <a:lnTo>
                    <a:pt x="11858" y="1544"/>
                  </a:lnTo>
                  <a:lnTo>
                    <a:pt x="11858" y="0"/>
                  </a:lnTo>
                  <a:lnTo>
                    <a:pt x="0" y="3781"/>
                  </a:lnTo>
                  <a:lnTo>
                    <a:pt x="2353" y="4576"/>
                  </a:lnTo>
                  <a:close/>
                </a:path>
              </a:pathLst>
            </a:custGeom>
            <a:solidFill>
              <a:srgbClr val="057880"/>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10"/>
            <p:cNvSpPr>
              <a:spLocks/>
            </p:cNvSpPr>
            <p:nvPr/>
          </p:nvSpPr>
          <p:spPr bwMode="auto">
            <a:xfrm rot="10800000">
              <a:off x="3035398" y="4044935"/>
              <a:ext cx="1974771" cy="718474"/>
            </a:xfrm>
            <a:custGeom>
              <a:avLst/>
              <a:gdLst>
                <a:gd name="T0" fmla="*/ 16909 w 16909"/>
                <a:gd name="T1" fmla="*/ 1750 h 6305"/>
                <a:gd name="T2" fmla="*/ 16909 w 16909"/>
                <a:gd name="T3" fmla="*/ 0 h 6305"/>
                <a:gd name="T4" fmla="*/ 0 w 16909"/>
                <a:gd name="T5" fmla="*/ 5393 h 6305"/>
                <a:gd name="T6" fmla="*/ 26 w 16909"/>
                <a:gd name="T7" fmla="*/ 5428 h 6305"/>
                <a:gd name="T8" fmla="*/ 2625 w 16909"/>
                <a:gd name="T9" fmla="*/ 6305 h 6305"/>
                <a:gd name="T10" fmla="*/ 16909 w 16909"/>
                <a:gd name="T11" fmla="*/ 1750 h 6305"/>
              </a:gdLst>
              <a:ahLst/>
              <a:cxnLst>
                <a:cxn ang="0">
                  <a:pos x="T0" y="T1"/>
                </a:cxn>
                <a:cxn ang="0">
                  <a:pos x="T2" y="T3"/>
                </a:cxn>
                <a:cxn ang="0">
                  <a:pos x="T4" y="T5"/>
                </a:cxn>
                <a:cxn ang="0">
                  <a:pos x="T6" y="T7"/>
                </a:cxn>
                <a:cxn ang="0">
                  <a:pos x="T8" y="T9"/>
                </a:cxn>
                <a:cxn ang="0">
                  <a:pos x="T10" y="T11"/>
                </a:cxn>
              </a:cxnLst>
              <a:rect l="0" t="0" r="r" b="b"/>
              <a:pathLst>
                <a:path w="16909" h="6305">
                  <a:moveTo>
                    <a:pt x="16909" y="1750"/>
                  </a:moveTo>
                  <a:lnTo>
                    <a:pt x="16909" y="0"/>
                  </a:lnTo>
                  <a:lnTo>
                    <a:pt x="0" y="5393"/>
                  </a:lnTo>
                  <a:lnTo>
                    <a:pt x="26" y="5428"/>
                  </a:lnTo>
                  <a:lnTo>
                    <a:pt x="2625" y="6305"/>
                  </a:lnTo>
                  <a:lnTo>
                    <a:pt x="16909" y="1750"/>
                  </a:lnTo>
                  <a:close/>
                </a:path>
              </a:pathLst>
            </a:custGeom>
            <a:solidFill>
              <a:srgbClr val="1B241F"/>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11"/>
            <p:cNvSpPr>
              <a:spLocks/>
            </p:cNvSpPr>
            <p:nvPr/>
          </p:nvSpPr>
          <p:spPr bwMode="auto">
            <a:xfrm rot="10800000">
              <a:off x="3035398" y="2277925"/>
              <a:ext cx="883672" cy="682003"/>
            </a:xfrm>
            <a:custGeom>
              <a:avLst/>
              <a:gdLst>
                <a:gd name="T0" fmla="*/ 2601 w 7565"/>
                <a:gd name="T1" fmla="*/ 5988 h 5988"/>
                <a:gd name="T2" fmla="*/ 7565 w 7565"/>
                <a:gd name="T3" fmla="*/ 4405 h 5988"/>
                <a:gd name="T4" fmla="*/ 7565 w 7565"/>
                <a:gd name="T5" fmla="*/ 0 h 5988"/>
                <a:gd name="T6" fmla="*/ 1209 w 7565"/>
                <a:gd name="T7" fmla="*/ 2027 h 5988"/>
                <a:gd name="T8" fmla="*/ 0 w 7565"/>
                <a:gd name="T9" fmla="*/ 2413 h 5988"/>
                <a:gd name="T10" fmla="*/ 2601 w 7565"/>
                <a:gd name="T11" fmla="*/ 5988 h 5988"/>
              </a:gdLst>
              <a:ahLst/>
              <a:cxnLst>
                <a:cxn ang="0">
                  <a:pos x="T0" y="T1"/>
                </a:cxn>
                <a:cxn ang="0">
                  <a:pos x="T2" y="T3"/>
                </a:cxn>
                <a:cxn ang="0">
                  <a:pos x="T4" y="T5"/>
                </a:cxn>
                <a:cxn ang="0">
                  <a:pos x="T6" y="T7"/>
                </a:cxn>
                <a:cxn ang="0">
                  <a:pos x="T8" y="T9"/>
                </a:cxn>
                <a:cxn ang="0">
                  <a:pos x="T10" y="T11"/>
                </a:cxn>
              </a:cxnLst>
              <a:rect l="0" t="0" r="r" b="b"/>
              <a:pathLst>
                <a:path w="7565" h="5988">
                  <a:moveTo>
                    <a:pt x="2601" y="5988"/>
                  </a:moveTo>
                  <a:lnTo>
                    <a:pt x="7565" y="4405"/>
                  </a:lnTo>
                  <a:lnTo>
                    <a:pt x="7565" y="0"/>
                  </a:lnTo>
                  <a:lnTo>
                    <a:pt x="1209" y="2027"/>
                  </a:lnTo>
                  <a:lnTo>
                    <a:pt x="0" y="2413"/>
                  </a:lnTo>
                  <a:lnTo>
                    <a:pt x="2601" y="5988"/>
                  </a:lnTo>
                  <a:close/>
                </a:path>
              </a:pathLst>
            </a:custGeom>
            <a:gradFill flip="none" rotWithShape="1">
              <a:gsLst>
                <a:gs pos="0">
                  <a:srgbClr val="99CC00">
                    <a:shade val="30000"/>
                    <a:satMod val="115000"/>
                  </a:srgbClr>
                </a:gs>
                <a:gs pos="50000">
                  <a:srgbClr val="99CC00">
                    <a:shade val="67500"/>
                    <a:satMod val="115000"/>
                  </a:srgbClr>
                </a:gs>
                <a:gs pos="100000">
                  <a:srgbClr val="99CC00">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12"/>
            <p:cNvSpPr>
              <a:spLocks/>
            </p:cNvSpPr>
            <p:nvPr/>
          </p:nvSpPr>
          <p:spPr bwMode="auto">
            <a:xfrm rot="10800000">
              <a:off x="1176955" y="3375696"/>
              <a:ext cx="1858443" cy="1188947"/>
            </a:xfrm>
            <a:custGeom>
              <a:avLst/>
              <a:gdLst>
                <a:gd name="T0" fmla="*/ 11839 w 15915"/>
                <a:gd name="T1" fmla="*/ 10425 h 10425"/>
                <a:gd name="T2" fmla="*/ 12018 w 15915"/>
                <a:gd name="T3" fmla="*/ 10365 h 10425"/>
                <a:gd name="T4" fmla="*/ 15915 w 15915"/>
                <a:gd name="T5" fmla="*/ 5008 h 10425"/>
                <a:gd name="T6" fmla="*/ 14281 w 15915"/>
                <a:gd name="T7" fmla="*/ 4494 h 10425"/>
                <a:gd name="T8" fmla="*/ 0 w 15915"/>
                <a:gd name="T9" fmla="*/ 0 h 10425"/>
                <a:gd name="T10" fmla="*/ 0 w 15915"/>
                <a:gd name="T11" fmla="*/ 6700 h 10425"/>
                <a:gd name="T12" fmla="*/ 11839 w 15915"/>
                <a:gd name="T13" fmla="*/ 10425 h 10425"/>
              </a:gdLst>
              <a:ahLst/>
              <a:cxnLst>
                <a:cxn ang="0">
                  <a:pos x="T0" y="T1"/>
                </a:cxn>
                <a:cxn ang="0">
                  <a:pos x="T2" y="T3"/>
                </a:cxn>
                <a:cxn ang="0">
                  <a:pos x="T4" y="T5"/>
                </a:cxn>
                <a:cxn ang="0">
                  <a:pos x="T6" y="T7"/>
                </a:cxn>
                <a:cxn ang="0">
                  <a:pos x="T8" y="T9"/>
                </a:cxn>
                <a:cxn ang="0">
                  <a:pos x="T10" y="T11"/>
                </a:cxn>
                <a:cxn ang="0">
                  <a:pos x="T12" y="T13"/>
                </a:cxn>
              </a:cxnLst>
              <a:rect l="0" t="0" r="r" b="b"/>
              <a:pathLst>
                <a:path w="15915" h="10425">
                  <a:moveTo>
                    <a:pt x="11839" y="10425"/>
                  </a:moveTo>
                  <a:lnTo>
                    <a:pt x="12018" y="10365"/>
                  </a:lnTo>
                  <a:lnTo>
                    <a:pt x="15915" y="5008"/>
                  </a:lnTo>
                  <a:lnTo>
                    <a:pt x="14281" y="4494"/>
                  </a:lnTo>
                  <a:lnTo>
                    <a:pt x="0" y="0"/>
                  </a:lnTo>
                  <a:lnTo>
                    <a:pt x="0" y="6700"/>
                  </a:lnTo>
                  <a:lnTo>
                    <a:pt x="11839" y="10425"/>
                  </a:lnTo>
                  <a:close/>
                </a:path>
              </a:pathLst>
            </a:custGeom>
            <a:gradFill flip="none" rotWithShape="1">
              <a:gsLst>
                <a:gs pos="0">
                  <a:srgbClr val="1DBDC9">
                    <a:shade val="30000"/>
                    <a:satMod val="115000"/>
                  </a:srgbClr>
                </a:gs>
                <a:gs pos="50000">
                  <a:srgbClr val="1DBDC9">
                    <a:shade val="67500"/>
                    <a:satMod val="115000"/>
                  </a:srgbClr>
                </a:gs>
                <a:gs pos="100000">
                  <a:srgbClr val="1DBDC9">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13"/>
            <p:cNvSpPr>
              <a:spLocks/>
            </p:cNvSpPr>
            <p:nvPr/>
          </p:nvSpPr>
          <p:spPr bwMode="auto">
            <a:xfrm rot="10800000">
              <a:off x="1746681" y="2820428"/>
              <a:ext cx="1288717" cy="804180"/>
            </a:xfrm>
            <a:custGeom>
              <a:avLst/>
              <a:gdLst>
                <a:gd name="T0" fmla="*/ 8427 w 11034"/>
                <a:gd name="T1" fmla="*/ 7056 h 7056"/>
                <a:gd name="T2" fmla="*/ 11034 w 11034"/>
                <a:gd name="T3" fmla="*/ 3473 h 7056"/>
                <a:gd name="T4" fmla="*/ 9472 w 11034"/>
                <a:gd name="T5" fmla="*/ 2981 h 7056"/>
                <a:gd name="T6" fmla="*/ 0 w 11034"/>
                <a:gd name="T7" fmla="*/ 0 h 7056"/>
                <a:gd name="T8" fmla="*/ 0 w 11034"/>
                <a:gd name="T9" fmla="*/ 4404 h 7056"/>
                <a:gd name="T10" fmla="*/ 8427 w 11034"/>
                <a:gd name="T11" fmla="*/ 7056 h 7056"/>
              </a:gdLst>
              <a:ahLst/>
              <a:cxnLst>
                <a:cxn ang="0">
                  <a:pos x="T0" y="T1"/>
                </a:cxn>
                <a:cxn ang="0">
                  <a:pos x="T2" y="T3"/>
                </a:cxn>
                <a:cxn ang="0">
                  <a:pos x="T4" y="T5"/>
                </a:cxn>
                <a:cxn ang="0">
                  <a:pos x="T6" y="T7"/>
                </a:cxn>
                <a:cxn ang="0">
                  <a:pos x="T8" y="T9"/>
                </a:cxn>
                <a:cxn ang="0">
                  <a:pos x="T10" y="T11"/>
                </a:cxn>
              </a:cxnLst>
              <a:rect l="0" t="0" r="r" b="b"/>
              <a:pathLst>
                <a:path w="11034" h="7056">
                  <a:moveTo>
                    <a:pt x="8427" y="7056"/>
                  </a:moveTo>
                  <a:lnTo>
                    <a:pt x="11034" y="3473"/>
                  </a:lnTo>
                  <a:lnTo>
                    <a:pt x="9472" y="2981"/>
                  </a:lnTo>
                  <a:lnTo>
                    <a:pt x="0" y="0"/>
                  </a:lnTo>
                  <a:lnTo>
                    <a:pt x="0" y="4404"/>
                  </a:lnTo>
                  <a:lnTo>
                    <a:pt x="8427" y="7056"/>
                  </a:lnTo>
                  <a:close/>
                </a:path>
              </a:pathLst>
            </a:custGeom>
            <a:gradFill flip="none" rotWithShape="1">
              <a:gsLst>
                <a:gs pos="0">
                  <a:srgbClr val="FFCC00">
                    <a:shade val="30000"/>
                    <a:satMod val="115000"/>
                  </a:srgbClr>
                </a:gs>
                <a:gs pos="50000">
                  <a:srgbClr val="FFCC00">
                    <a:shade val="67500"/>
                    <a:satMod val="115000"/>
                  </a:srgbClr>
                </a:gs>
                <a:gs pos="100000">
                  <a:srgbClr val="FFCC00">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14"/>
            <p:cNvSpPr>
              <a:spLocks/>
            </p:cNvSpPr>
            <p:nvPr/>
          </p:nvSpPr>
          <p:spPr bwMode="auto">
            <a:xfrm rot="10800000">
              <a:off x="1055721" y="4052229"/>
              <a:ext cx="1979676" cy="711180"/>
            </a:xfrm>
            <a:custGeom>
              <a:avLst/>
              <a:gdLst>
                <a:gd name="T0" fmla="*/ 0 w 16950"/>
                <a:gd name="T1" fmla="*/ 1750 h 6244"/>
                <a:gd name="T2" fmla="*/ 14281 w 16950"/>
                <a:gd name="T3" fmla="*/ 6244 h 6244"/>
                <a:gd name="T4" fmla="*/ 16942 w 16950"/>
                <a:gd name="T5" fmla="*/ 5346 h 6244"/>
                <a:gd name="T6" fmla="*/ 16950 w 16950"/>
                <a:gd name="T7" fmla="*/ 5334 h 6244"/>
                <a:gd name="T8" fmla="*/ 0 w 16950"/>
                <a:gd name="T9" fmla="*/ 0 h 6244"/>
                <a:gd name="T10" fmla="*/ 0 w 16950"/>
                <a:gd name="T11" fmla="*/ 1750 h 6244"/>
              </a:gdLst>
              <a:ahLst/>
              <a:cxnLst>
                <a:cxn ang="0">
                  <a:pos x="T0" y="T1"/>
                </a:cxn>
                <a:cxn ang="0">
                  <a:pos x="T2" y="T3"/>
                </a:cxn>
                <a:cxn ang="0">
                  <a:pos x="T4" y="T5"/>
                </a:cxn>
                <a:cxn ang="0">
                  <a:pos x="T6" y="T7"/>
                </a:cxn>
                <a:cxn ang="0">
                  <a:pos x="T8" y="T9"/>
                </a:cxn>
                <a:cxn ang="0">
                  <a:pos x="T10" y="T11"/>
                </a:cxn>
              </a:cxnLst>
              <a:rect l="0" t="0" r="r" b="b"/>
              <a:pathLst>
                <a:path w="16950" h="6244">
                  <a:moveTo>
                    <a:pt x="0" y="1750"/>
                  </a:moveTo>
                  <a:lnTo>
                    <a:pt x="14281" y="6244"/>
                  </a:lnTo>
                  <a:lnTo>
                    <a:pt x="16942" y="5346"/>
                  </a:lnTo>
                  <a:lnTo>
                    <a:pt x="16950" y="5334"/>
                  </a:lnTo>
                  <a:lnTo>
                    <a:pt x="0" y="0"/>
                  </a:lnTo>
                  <a:lnTo>
                    <a:pt x="0" y="1750"/>
                  </a:lnTo>
                  <a:close/>
                </a:path>
              </a:pathLst>
            </a:custGeom>
            <a:solidFill>
              <a:srgbClr val="1B241F"/>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15"/>
            <p:cNvSpPr>
              <a:spLocks/>
            </p:cNvSpPr>
            <p:nvPr/>
          </p:nvSpPr>
          <p:spPr bwMode="auto">
            <a:xfrm rot="10800000">
              <a:off x="3035398" y="4148877"/>
              <a:ext cx="2594252" cy="1686773"/>
            </a:xfrm>
            <a:custGeom>
              <a:avLst/>
              <a:gdLst>
                <a:gd name="T0" fmla="*/ 5304 w 22213"/>
                <a:gd name="T1" fmla="*/ 14794 h 14794"/>
                <a:gd name="T2" fmla="*/ 22213 w 22213"/>
                <a:gd name="T3" fmla="*/ 9401 h 14794"/>
                <a:gd name="T4" fmla="*/ 22213 w 22213"/>
                <a:gd name="T5" fmla="*/ 0 h 14794"/>
                <a:gd name="T6" fmla="*/ 0 w 22213"/>
                <a:gd name="T7" fmla="*/ 7501 h 14794"/>
                <a:gd name="T8" fmla="*/ 5304 w 22213"/>
                <a:gd name="T9" fmla="*/ 14794 h 14794"/>
              </a:gdLst>
              <a:ahLst/>
              <a:cxnLst>
                <a:cxn ang="0">
                  <a:pos x="T0" y="T1"/>
                </a:cxn>
                <a:cxn ang="0">
                  <a:pos x="T2" y="T3"/>
                </a:cxn>
                <a:cxn ang="0">
                  <a:pos x="T4" y="T5"/>
                </a:cxn>
                <a:cxn ang="0">
                  <a:pos x="T6" y="T7"/>
                </a:cxn>
                <a:cxn ang="0">
                  <a:pos x="T8" y="T9"/>
                </a:cxn>
              </a:cxnLst>
              <a:rect l="0" t="0" r="r" b="b"/>
              <a:pathLst>
                <a:path w="22213" h="14794">
                  <a:moveTo>
                    <a:pt x="5304" y="14794"/>
                  </a:moveTo>
                  <a:lnTo>
                    <a:pt x="22213" y="9401"/>
                  </a:lnTo>
                  <a:lnTo>
                    <a:pt x="22213" y="0"/>
                  </a:lnTo>
                  <a:lnTo>
                    <a:pt x="0" y="7501"/>
                  </a:lnTo>
                  <a:lnTo>
                    <a:pt x="5304" y="14794"/>
                  </a:lnTo>
                  <a:close/>
                </a:path>
              </a:pathLst>
            </a:custGeom>
            <a:gradFill flip="none" rotWithShape="1">
              <a:gsLst>
                <a:gs pos="0">
                  <a:srgbClr val="36433C">
                    <a:shade val="30000"/>
                    <a:satMod val="115000"/>
                  </a:srgbClr>
                </a:gs>
                <a:gs pos="50000">
                  <a:srgbClr val="36433C">
                    <a:shade val="67500"/>
                    <a:satMod val="115000"/>
                  </a:srgbClr>
                </a:gs>
                <a:gs pos="100000">
                  <a:srgbClr val="36433C">
                    <a:shade val="100000"/>
                    <a:satMod val="115000"/>
                  </a:srgbClr>
                </a:gs>
              </a:gsLst>
              <a:path path="circle">
                <a:fillToRect l="100000" b="100000"/>
              </a:path>
              <a:tileRect t="-100000" r="-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16"/>
            <p:cNvSpPr>
              <a:spLocks/>
            </p:cNvSpPr>
            <p:nvPr/>
          </p:nvSpPr>
          <p:spPr bwMode="auto">
            <a:xfrm rot="10800000">
              <a:off x="3035397" y="2204985"/>
              <a:ext cx="579537" cy="253472"/>
            </a:xfrm>
            <a:custGeom>
              <a:avLst/>
              <a:gdLst>
                <a:gd name="T0" fmla="*/ 4964 w 4964"/>
                <a:gd name="T1" fmla="*/ 1177 h 2225"/>
                <a:gd name="T2" fmla="*/ 4964 w 4964"/>
                <a:gd name="T3" fmla="*/ 0 h 2225"/>
                <a:gd name="T4" fmla="*/ 0 w 4964"/>
                <a:gd name="T5" fmla="*/ 1583 h 2225"/>
                <a:gd name="T6" fmla="*/ 73 w 4964"/>
                <a:gd name="T7" fmla="*/ 1683 h 2225"/>
                <a:gd name="T8" fmla="*/ 1676 w 4964"/>
                <a:gd name="T9" fmla="*/ 2225 h 2225"/>
                <a:gd name="T10" fmla="*/ 4964 w 4964"/>
                <a:gd name="T11" fmla="*/ 1177 h 2225"/>
              </a:gdLst>
              <a:ahLst/>
              <a:cxnLst>
                <a:cxn ang="0">
                  <a:pos x="T0" y="T1"/>
                </a:cxn>
                <a:cxn ang="0">
                  <a:pos x="T2" y="T3"/>
                </a:cxn>
                <a:cxn ang="0">
                  <a:pos x="T4" y="T5"/>
                </a:cxn>
                <a:cxn ang="0">
                  <a:pos x="T6" y="T7"/>
                </a:cxn>
                <a:cxn ang="0">
                  <a:pos x="T8" y="T9"/>
                </a:cxn>
                <a:cxn ang="0">
                  <a:pos x="T10" y="T11"/>
                </a:cxn>
              </a:cxnLst>
              <a:rect l="0" t="0" r="r" b="b"/>
              <a:pathLst>
                <a:path w="4964" h="2225">
                  <a:moveTo>
                    <a:pt x="4964" y="1177"/>
                  </a:moveTo>
                  <a:lnTo>
                    <a:pt x="4964" y="0"/>
                  </a:lnTo>
                  <a:lnTo>
                    <a:pt x="0" y="1583"/>
                  </a:lnTo>
                  <a:lnTo>
                    <a:pt x="73" y="1683"/>
                  </a:lnTo>
                  <a:lnTo>
                    <a:pt x="1676" y="2225"/>
                  </a:lnTo>
                  <a:lnTo>
                    <a:pt x="4964" y="1177"/>
                  </a:lnTo>
                  <a:close/>
                </a:path>
              </a:pathLst>
            </a:custGeom>
            <a:solidFill>
              <a:srgbClr val="5E8300"/>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17"/>
            <p:cNvSpPr>
              <a:spLocks/>
            </p:cNvSpPr>
            <p:nvPr/>
          </p:nvSpPr>
          <p:spPr bwMode="auto">
            <a:xfrm rot="10800000">
              <a:off x="2051516" y="2734722"/>
              <a:ext cx="983881" cy="388414"/>
            </a:xfrm>
            <a:custGeom>
              <a:avLst/>
              <a:gdLst>
                <a:gd name="T0" fmla="*/ 0 w 8427"/>
                <a:gd name="T1" fmla="*/ 1425 h 3409"/>
                <a:gd name="T2" fmla="*/ 6302 w 8427"/>
                <a:gd name="T3" fmla="*/ 3409 h 3409"/>
                <a:gd name="T4" fmla="*/ 8391 w 8427"/>
                <a:gd name="T5" fmla="*/ 2703 h 3409"/>
                <a:gd name="T6" fmla="*/ 8427 w 8427"/>
                <a:gd name="T7" fmla="*/ 2652 h 3409"/>
                <a:gd name="T8" fmla="*/ 0 w 8427"/>
                <a:gd name="T9" fmla="*/ 0 h 3409"/>
                <a:gd name="T10" fmla="*/ 0 w 8427"/>
                <a:gd name="T11" fmla="*/ 1425 h 3409"/>
              </a:gdLst>
              <a:ahLst/>
              <a:cxnLst>
                <a:cxn ang="0">
                  <a:pos x="T0" y="T1"/>
                </a:cxn>
                <a:cxn ang="0">
                  <a:pos x="T2" y="T3"/>
                </a:cxn>
                <a:cxn ang="0">
                  <a:pos x="T4" y="T5"/>
                </a:cxn>
                <a:cxn ang="0">
                  <a:pos x="T6" y="T7"/>
                </a:cxn>
                <a:cxn ang="0">
                  <a:pos x="T8" y="T9"/>
                </a:cxn>
                <a:cxn ang="0">
                  <a:pos x="T10" y="T11"/>
                </a:cxn>
              </a:cxnLst>
              <a:rect l="0" t="0" r="r" b="b"/>
              <a:pathLst>
                <a:path w="8427" h="3409">
                  <a:moveTo>
                    <a:pt x="0" y="1425"/>
                  </a:moveTo>
                  <a:lnTo>
                    <a:pt x="6302" y="3409"/>
                  </a:lnTo>
                  <a:lnTo>
                    <a:pt x="8391" y="2703"/>
                  </a:lnTo>
                  <a:lnTo>
                    <a:pt x="8427" y="2652"/>
                  </a:lnTo>
                  <a:lnTo>
                    <a:pt x="0" y="0"/>
                  </a:lnTo>
                  <a:lnTo>
                    <a:pt x="0" y="1425"/>
                  </a:lnTo>
                  <a:close/>
                </a:path>
              </a:pathLst>
            </a:custGeom>
            <a:solidFill>
              <a:srgbClr val="A68200"/>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18"/>
            <p:cNvSpPr>
              <a:spLocks/>
            </p:cNvSpPr>
            <p:nvPr/>
          </p:nvSpPr>
          <p:spPr bwMode="auto">
            <a:xfrm rot="10800000">
              <a:off x="441146" y="4156171"/>
              <a:ext cx="2594252" cy="1679479"/>
            </a:xfrm>
            <a:custGeom>
              <a:avLst/>
              <a:gdLst>
                <a:gd name="T0" fmla="*/ 16950 w 22213"/>
                <a:gd name="T1" fmla="*/ 14735 h 14735"/>
                <a:gd name="T2" fmla="*/ 22213 w 22213"/>
                <a:gd name="T3" fmla="*/ 7501 h 14735"/>
                <a:gd name="T4" fmla="*/ 0 w 22213"/>
                <a:gd name="T5" fmla="*/ 0 h 14735"/>
                <a:gd name="T6" fmla="*/ 0 w 22213"/>
                <a:gd name="T7" fmla="*/ 9401 h 14735"/>
                <a:gd name="T8" fmla="*/ 16950 w 22213"/>
                <a:gd name="T9" fmla="*/ 14735 h 14735"/>
              </a:gdLst>
              <a:ahLst/>
              <a:cxnLst>
                <a:cxn ang="0">
                  <a:pos x="T0" y="T1"/>
                </a:cxn>
                <a:cxn ang="0">
                  <a:pos x="T2" y="T3"/>
                </a:cxn>
                <a:cxn ang="0">
                  <a:pos x="T4" y="T5"/>
                </a:cxn>
                <a:cxn ang="0">
                  <a:pos x="T6" y="T7"/>
                </a:cxn>
                <a:cxn ang="0">
                  <a:pos x="T8" y="T9"/>
                </a:cxn>
              </a:cxnLst>
              <a:rect l="0" t="0" r="r" b="b"/>
              <a:pathLst>
                <a:path w="22213" h="14735">
                  <a:moveTo>
                    <a:pt x="16950" y="14735"/>
                  </a:moveTo>
                  <a:lnTo>
                    <a:pt x="22213" y="7501"/>
                  </a:lnTo>
                  <a:lnTo>
                    <a:pt x="0" y="0"/>
                  </a:lnTo>
                  <a:lnTo>
                    <a:pt x="0" y="9401"/>
                  </a:lnTo>
                  <a:lnTo>
                    <a:pt x="16950" y="14735"/>
                  </a:lnTo>
                  <a:close/>
                </a:path>
              </a:pathLst>
            </a:custGeom>
            <a:gradFill flip="none" rotWithShape="1">
              <a:gsLst>
                <a:gs pos="0">
                  <a:srgbClr val="36433C">
                    <a:shade val="30000"/>
                    <a:satMod val="115000"/>
                  </a:srgbClr>
                </a:gs>
                <a:gs pos="50000">
                  <a:srgbClr val="36433C">
                    <a:shade val="67500"/>
                    <a:satMod val="115000"/>
                  </a:srgbClr>
                </a:gs>
                <a:gs pos="100000">
                  <a:srgbClr val="36433C">
                    <a:shade val="100000"/>
                    <a:satMod val="115000"/>
                  </a:srgbClr>
                </a:gs>
              </a:gsLst>
              <a:path path="circle">
                <a:fillToRect l="100000" b="100000"/>
              </a:path>
              <a:tileRect t="-100000" r="-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19"/>
            <p:cNvSpPr>
              <a:spLocks/>
            </p:cNvSpPr>
            <p:nvPr/>
          </p:nvSpPr>
          <p:spPr bwMode="auto">
            <a:xfrm rot="10800000">
              <a:off x="3035398" y="1500186"/>
              <a:ext cx="498948" cy="824239"/>
            </a:xfrm>
            <a:custGeom>
              <a:avLst/>
              <a:gdLst>
                <a:gd name="T0" fmla="*/ 4270 w 4270"/>
                <a:gd name="T1" fmla="*/ 7230 h 7230"/>
                <a:gd name="T2" fmla="*/ 4270 w 4270"/>
                <a:gd name="T3" fmla="*/ 0 h 7230"/>
                <a:gd name="T4" fmla="*/ 982 w 4270"/>
                <a:gd name="T5" fmla="*/ 1048 h 7230"/>
                <a:gd name="T6" fmla="*/ 0 w 4270"/>
                <a:gd name="T7" fmla="*/ 1361 h 7230"/>
                <a:gd name="T8" fmla="*/ 4270 w 4270"/>
                <a:gd name="T9" fmla="*/ 7230 h 7230"/>
              </a:gdLst>
              <a:ahLst/>
              <a:cxnLst>
                <a:cxn ang="0">
                  <a:pos x="T0" y="T1"/>
                </a:cxn>
                <a:cxn ang="0">
                  <a:pos x="T2" y="T3"/>
                </a:cxn>
                <a:cxn ang="0">
                  <a:pos x="T4" y="T5"/>
                </a:cxn>
                <a:cxn ang="0">
                  <a:pos x="T6" y="T7"/>
                </a:cxn>
                <a:cxn ang="0">
                  <a:pos x="T8" y="T9"/>
                </a:cxn>
              </a:cxnLst>
              <a:rect l="0" t="0" r="r" b="b"/>
              <a:pathLst>
                <a:path w="4270" h="7230">
                  <a:moveTo>
                    <a:pt x="4270" y="7230"/>
                  </a:moveTo>
                  <a:lnTo>
                    <a:pt x="4270" y="0"/>
                  </a:lnTo>
                  <a:lnTo>
                    <a:pt x="982" y="1048"/>
                  </a:lnTo>
                  <a:lnTo>
                    <a:pt x="0" y="1361"/>
                  </a:lnTo>
                  <a:lnTo>
                    <a:pt x="4270" y="7230"/>
                  </a:lnTo>
                  <a:close/>
                </a:path>
              </a:pathLst>
            </a:custGeom>
            <a:gradFill flip="none" rotWithShape="1">
              <a:gsLst>
                <a:gs pos="0">
                  <a:srgbClr val="DC2E30">
                    <a:shade val="30000"/>
                    <a:satMod val="115000"/>
                  </a:srgbClr>
                </a:gs>
                <a:gs pos="50000">
                  <a:srgbClr val="DC2E30">
                    <a:shade val="67500"/>
                    <a:satMod val="115000"/>
                  </a:srgbClr>
                </a:gs>
                <a:gs pos="100000">
                  <a:srgbClr val="DC2E30">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20"/>
            <p:cNvSpPr>
              <a:spLocks/>
            </p:cNvSpPr>
            <p:nvPr/>
          </p:nvSpPr>
          <p:spPr bwMode="auto">
            <a:xfrm rot="10800000">
              <a:off x="2535748" y="1500186"/>
              <a:ext cx="499649" cy="824239"/>
            </a:xfrm>
            <a:custGeom>
              <a:avLst/>
              <a:gdLst>
                <a:gd name="T0" fmla="*/ 4281 w 4281"/>
                <a:gd name="T1" fmla="*/ 1347 h 7230"/>
                <a:gd name="T2" fmla="*/ 3214 w 4281"/>
                <a:gd name="T3" fmla="*/ 1011 h 7230"/>
                <a:gd name="T4" fmla="*/ 0 w 4281"/>
                <a:gd name="T5" fmla="*/ 0 h 7230"/>
                <a:gd name="T6" fmla="*/ 0 w 4281"/>
                <a:gd name="T7" fmla="*/ 7230 h 7230"/>
                <a:gd name="T8" fmla="*/ 4281 w 4281"/>
                <a:gd name="T9" fmla="*/ 1347 h 7230"/>
              </a:gdLst>
              <a:ahLst/>
              <a:cxnLst>
                <a:cxn ang="0">
                  <a:pos x="T0" y="T1"/>
                </a:cxn>
                <a:cxn ang="0">
                  <a:pos x="T2" y="T3"/>
                </a:cxn>
                <a:cxn ang="0">
                  <a:pos x="T4" y="T5"/>
                </a:cxn>
                <a:cxn ang="0">
                  <a:pos x="T6" y="T7"/>
                </a:cxn>
                <a:cxn ang="0">
                  <a:pos x="T8" y="T9"/>
                </a:cxn>
              </a:cxnLst>
              <a:rect l="0" t="0" r="r" b="b"/>
              <a:pathLst>
                <a:path w="4281" h="7230">
                  <a:moveTo>
                    <a:pt x="4281" y="1347"/>
                  </a:moveTo>
                  <a:lnTo>
                    <a:pt x="3214" y="1011"/>
                  </a:lnTo>
                  <a:lnTo>
                    <a:pt x="0" y="0"/>
                  </a:lnTo>
                  <a:lnTo>
                    <a:pt x="0" y="7230"/>
                  </a:lnTo>
                  <a:lnTo>
                    <a:pt x="4281" y="1347"/>
                  </a:lnTo>
                  <a:close/>
                </a:path>
              </a:pathLst>
            </a:custGeom>
            <a:gradFill flip="none" rotWithShape="1">
              <a:gsLst>
                <a:gs pos="0">
                  <a:srgbClr val="DC2E30">
                    <a:shade val="30000"/>
                    <a:satMod val="115000"/>
                  </a:srgbClr>
                </a:gs>
                <a:gs pos="50000">
                  <a:srgbClr val="DC2E30">
                    <a:shade val="67500"/>
                    <a:satMod val="115000"/>
                  </a:srgbClr>
                </a:gs>
                <a:gs pos="100000">
                  <a:srgbClr val="DC2E30">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21"/>
            <p:cNvSpPr>
              <a:spLocks/>
            </p:cNvSpPr>
            <p:nvPr/>
          </p:nvSpPr>
          <p:spPr bwMode="auto">
            <a:xfrm rot="10800000">
              <a:off x="2149624" y="2279749"/>
              <a:ext cx="885774" cy="680180"/>
            </a:xfrm>
            <a:custGeom>
              <a:avLst/>
              <a:gdLst>
                <a:gd name="T0" fmla="*/ 4976 w 7584"/>
                <a:gd name="T1" fmla="*/ 5972 h 5972"/>
                <a:gd name="T2" fmla="*/ 7584 w 7584"/>
                <a:gd name="T3" fmla="*/ 2387 h 5972"/>
                <a:gd name="T4" fmla="*/ 6302 w 7584"/>
                <a:gd name="T5" fmla="*/ 1984 h 5972"/>
                <a:gd name="T6" fmla="*/ 0 w 7584"/>
                <a:gd name="T7" fmla="*/ 0 h 5972"/>
                <a:gd name="T8" fmla="*/ 0 w 7584"/>
                <a:gd name="T9" fmla="*/ 4405 h 5972"/>
                <a:gd name="T10" fmla="*/ 4976 w 7584"/>
                <a:gd name="T11" fmla="*/ 5972 h 5972"/>
              </a:gdLst>
              <a:ahLst/>
              <a:cxnLst>
                <a:cxn ang="0">
                  <a:pos x="T0" y="T1"/>
                </a:cxn>
                <a:cxn ang="0">
                  <a:pos x="T2" y="T3"/>
                </a:cxn>
                <a:cxn ang="0">
                  <a:pos x="T4" y="T5"/>
                </a:cxn>
                <a:cxn ang="0">
                  <a:pos x="T6" y="T7"/>
                </a:cxn>
                <a:cxn ang="0">
                  <a:pos x="T8" y="T9"/>
                </a:cxn>
                <a:cxn ang="0">
                  <a:pos x="T10" y="T11"/>
                </a:cxn>
              </a:cxnLst>
              <a:rect l="0" t="0" r="r" b="b"/>
              <a:pathLst>
                <a:path w="7584" h="5972">
                  <a:moveTo>
                    <a:pt x="4976" y="5972"/>
                  </a:moveTo>
                  <a:lnTo>
                    <a:pt x="7584" y="2387"/>
                  </a:lnTo>
                  <a:lnTo>
                    <a:pt x="6302" y="1984"/>
                  </a:lnTo>
                  <a:lnTo>
                    <a:pt x="0" y="0"/>
                  </a:lnTo>
                  <a:lnTo>
                    <a:pt x="0" y="4405"/>
                  </a:lnTo>
                  <a:lnTo>
                    <a:pt x="4976" y="5972"/>
                  </a:lnTo>
                  <a:close/>
                </a:path>
              </a:pathLst>
            </a:custGeom>
            <a:gradFill flip="none" rotWithShape="1">
              <a:gsLst>
                <a:gs pos="0">
                  <a:srgbClr val="99CC00">
                    <a:shade val="30000"/>
                    <a:satMod val="115000"/>
                  </a:srgbClr>
                </a:gs>
                <a:gs pos="50000">
                  <a:srgbClr val="99CC00">
                    <a:shade val="67500"/>
                    <a:satMod val="115000"/>
                  </a:srgbClr>
                </a:gs>
                <a:gs pos="100000">
                  <a:srgbClr val="99CC00">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22"/>
            <p:cNvSpPr>
              <a:spLocks/>
            </p:cNvSpPr>
            <p:nvPr/>
          </p:nvSpPr>
          <p:spPr bwMode="auto">
            <a:xfrm rot="10800000">
              <a:off x="2454459" y="2208631"/>
              <a:ext cx="580939" cy="249825"/>
            </a:xfrm>
            <a:custGeom>
              <a:avLst/>
              <a:gdLst>
                <a:gd name="T0" fmla="*/ 0 w 4976"/>
                <a:gd name="T1" fmla="*/ 1177 h 2188"/>
                <a:gd name="T2" fmla="*/ 3214 w 4976"/>
                <a:gd name="T3" fmla="*/ 2188 h 2188"/>
                <a:gd name="T4" fmla="*/ 4951 w 4976"/>
                <a:gd name="T5" fmla="*/ 1601 h 2188"/>
                <a:gd name="T6" fmla="*/ 4976 w 4976"/>
                <a:gd name="T7" fmla="*/ 1567 h 2188"/>
                <a:gd name="T8" fmla="*/ 0 w 4976"/>
                <a:gd name="T9" fmla="*/ 0 h 2188"/>
                <a:gd name="T10" fmla="*/ 0 w 4976"/>
                <a:gd name="T11" fmla="*/ 1177 h 2188"/>
              </a:gdLst>
              <a:ahLst/>
              <a:cxnLst>
                <a:cxn ang="0">
                  <a:pos x="T0" y="T1"/>
                </a:cxn>
                <a:cxn ang="0">
                  <a:pos x="T2" y="T3"/>
                </a:cxn>
                <a:cxn ang="0">
                  <a:pos x="T4" y="T5"/>
                </a:cxn>
                <a:cxn ang="0">
                  <a:pos x="T6" y="T7"/>
                </a:cxn>
                <a:cxn ang="0">
                  <a:pos x="T8" y="T9"/>
                </a:cxn>
                <a:cxn ang="0">
                  <a:pos x="T10" y="T11"/>
                </a:cxn>
              </a:cxnLst>
              <a:rect l="0" t="0" r="r" b="b"/>
              <a:pathLst>
                <a:path w="4976" h="2188">
                  <a:moveTo>
                    <a:pt x="0" y="1177"/>
                  </a:moveTo>
                  <a:lnTo>
                    <a:pt x="3214" y="2188"/>
                  </a:lnTo>
                  <a:lnTo>
                    <a:pt x="4951" y="1601"/>
                  </a:lnTo>
                  <a:lnTo>
                    <a:pt x="4976" y="1567"/>
                  </a:lnTo>
                  <a:lnTo>
                    <a:pt x="0" y="0"/>
                  </a:lnTo>
                  <a:lnTo>
                    <a:pt x="0" y="1177"/>
                  </a:lnTo>
                  <a:close/>
                </a:path>
              </a:pathLst>
            </a:custGeom>
            <a:solidFill>
              <a:srgbClr val="5E8300"/>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59" name="Freeform 58"/>
          <p:cNvSpPr/>
          <p:nvPr/>
        </p:nvSpPr>
        <p:spPr>
          <a:xfrm>
            <a:off x="-1" y="4156171"/>
            <a:ext cx="1804751" cy="825404"/>
          </a:xfrm>
          <a:custGeom>
            <a:avLst/>
            <a:gdLst>
              <a:gd name="connsiteX0" fmla="*/ 0 w 1804751"/>
              <a:gd name="connsiteY0" fmla="*/ 0 h 825404"/>
              <a:gd name="connsiteX1" fmla="*/ 1804751 w 1804751"/>
              <a:gd name="connsiteY1" fmla="*/ 0 h 825404"/>
              <a:gd name="connsiteX2" fmla="*/ 1268127 w 1804751"/>
              <a:gd name="connsiteY2" fmla="*/ 825404 h 825404"/>
              <a:gd name="connsiteX3" fmla="*/ 0 w 1804751"/>
              <a:gd name="connsiteY3" fmla="*/ 825404 h 825404"/>
            </a:gdLst>
            <a:ahLst/>
            <a:cxnLst>
              <a:cxn ang="0">
                <a:pos x="connsiteX0" y="connsiteY0"/>
              </a:cxn>
              <a:cxn ang="0">
                <a:pos x="connsiteX1" y="connsiteY1"/>
              </a:cxn>
              <a:cxn ang="0">
                <a:pos x="connsiteX2" y="connsiteY2"/>
              </a:cxn>
              <a:cxn ang="0">
                <a:pos x="connsiteX3" y="connsiteY3"/>
              </a:cxn>
            </a:cxnLst>
            <a:rect l="l" t="t" r="r" b="b"/>
            <a:pathLst>
              <a:path w="1804751" h="825404">
                <a:moveTo>
                  <a:pt x="0" y="0"/>
                </a:moveTo>
                <a:lnTo>
                  <a:pt x="1804751" y="0"/>
                </a:lnTo>
                <a:lnTo>
                  <a:pt x="1268127" y="825404"/>
                </a:lnTo>
                <a:lnTo>
                  <a:pt x="0" y="82540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457200" rtlCol="0" anchor="ctr"/>
          <a:lstStyle/>
          <a:p>
            <a:pPr algn="r"/>
            <a:r>
              <a:rPr lang="en-US" sz="1400" b="1" dirty="0">
                <a:solidFill>
                  <a:schemeClr val="tx1">
                    <a:lumMod val="85000"/>
                    <a:lumOff val="15000"/>
                  </a:schemeClr>
                </a:solidFill>
              </a:rPr>
              <a:t>Physiological</a:t>
            </a:r>
          </a:p>
        </p:txBody>
      </p:sp>
      <p:sp>
        <p:nvSpPr>
          <p:cNvPr id="5" name="Subtitle 4"/>
          <p:cNvSpPr>
            <a:spLocks noGrp="1"/>
          </p:cNvSpPr>
          <p:nvPr>
            <p:ph type="subTitle" idx="1"/>
          </p:nvPr>
        </p:nvSpPr>
        <p:spPr/>
        <p:txBody>
          <a:bodyPr/>
          <a:lstStyle/>
          <a:p>
            <a:r>
              <a:rPr lang="en-US" dirty="0"/>
              <a:t>Example 4</a:t>
            </a:r>
          </a:p>
        </p:txBody>
      </p:sp>
      <p:sp>
        <p:nvSpPr>
          <p:cNvPr id="4" name="Title 3"/>
          <p:cNvSpPr>
            <a:spLocks noGrp="1"/>
          </p:cNvSpPr>
          <p:nvPr>
            <p:ph type="title"/>
          </p:nvPr>
        </p:nvSpPr>
        <p:spPr/>
        <p:txBody>
          <a:bodyPr/>
          <a:lstStyle/>
          <a:p>
            <a:r>
              <a:rPr lang="en-US" dirty="0"/>
              <a:t>Maslow's hierarchy of needs</a:t>
            </a:r>
          </a:p>
        </p:txBody>
      </p:sp>
      <p:sp>
        <p:nvSpPr>
          <p:cNvPr id="36" name="Rectangle 35"/>
          <p:cNvSpPr/>
          <p:nvPr/>
        </p:nvSpPr>
        <p:spPr>
          <a:xfrm>
            <a:off x="3899005" y="1682664"/>
            <a:ext cx="403263" cy="6691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effectLst>
                  <a:outerShdw blurRad="38100" dist="38100" dir="2700000" algn="tl">
                    <a:srgbClr val="000000">
                      <a:alpha val="43137"/>
                    </a:srgbClr>
                  </a:outerShdw>
                </a:effectLst>
              </a:rPr>
              <a:t>5</a:t>
            </a:r>
          </a:p>
        </p:txBody>
      </p:sp>
      <p:sp>
        <p:nvSpPr>
          <p:cNvPr id="57" name="Rectangle 56"/>
          <p:cNvSpPr/>
          <p:nvPr/>
        </p:nvSpPr>
        <p:spPr>
          <a:xfrm>
            <a:off x="4096729" y="2368140"/>
            <a:ext cx="403263" cy="412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effectLst>
                  <a:outerShdw blurRad="38100" dist="38100" dir="2700000" algn="tl">
                    <a:srgbClr val="000000">
                      <a:alpha val="43137"/>
                    </a:srgbClr>
                  </a:outerShdw>
                </a:effectLst>
              </a:rPr>
              <a:t>4</a:t>
            </a:r>
          </a:p>
        </p:txBody>
      </p:sp>
      <p:sp>
        <p:nvSpPr>
          <p:cNvPr id="58" name="Rectangle 57"/>
          <p:cNvSpPr/>
          <p:nvPr/>
        </p:nvSpPr>
        <p:spPr>
          <a:xfrm>
            <a:off x="4272867" y="2984046"/>
            <a:ext cx="403263" cy="4039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3</a:t>
            </a:r>
          </a:p>
        </p:txBody>
      </p:sp>
      <p:sp>
        <p:nvSpPr>
          <p:cNvPr id="60" name="Rectangle 59"/>
          <p:cNvSpPr/>
          <p:nvPr/>
        </p:nvSpPr>
        <p:spPr>
          <a:xfrm>
            <a:off x="4486786" y="3607392"/>
            <a:ext cx="403263" cy="620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rPr>
              <a:t>2</a:t>
            </a:r>
          </a:p>
        </p:txBody>
      </p:sp>
      <p:sp>
        <p:nvSpPr>
          <p:cNvPr id="61" name="Rectangle 60"/>
          <p:cNvSpPr/>
          <p:nvPr/>
        </p:nvSpPr>
        <p:spPr>
          <a:xfrm>
            <a:off x="4806940" y="4487019"/>
            <a:ext cx="403263" cy="8326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1</a:t>
            </a:r>
          </a:p>
        </p:txBody>
      </p:sp>
    </p:spTree>
    <p:extLst>
      <p:ext uri="{BB962C8B-B14F-4D97-AF65-F5344CB8AC3E}">
        <p14:creationId xmlns:p14="http://schemas.microsoft.com/office/powerpoint/2010/main" val="17693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4337385" y="1500185"/>
            <a:ext cx="4806617" cy="3481390"/>
            <a:chOff x="4337385" y="1500185"/>
            <a:chExt cx="4806617" cy="3481390"/>
          </a:xfrm>
        </p:grpSpPr>
        <p:sp>
          <p:nvSpPr>
            <p:cNvPr id="37" name="Freeform 36"/>
            <p:cNvSpPr/>
            <p:nvPr/>
          </p:nvSpPr>
          <p:spPr>
            <a:xfrm>
              <a:off x="4337385" y="1500185"/>
              <a:ext cx="4771118" cy="669133"/>
            </a:xfrm>
            <a:custGeom>
              <a:avLst/>
              <a:gdLst>
                <a:gd name="connsiteX0" fmla="*/ 0 w 4771118"/>
                <a:gd name="connsiteY0" fmla="*/ 0 h 669133"/>
                <a:gd name="connsiteX1" fmla="*/ 4771118 w 4771118"/>
                <a:gd name="connsiteY1" fmla="*/ 0 h 669133"/>
                <a:gd name="connsiteX2" fmla="*/ 4771118 w 4771118"/>
                <a:gd name="connsiteY2" fmla="*/ 669133 h 669133"/>
                <a:gd name="connsiteX3" fmla="*/ 435026 w 4771118"/>
                <a:gd name="connsiteY3" fmla="*/ 669133 h 669133"/>
              </a:gdLst>
              <a:ahLst/>
              <a:cxnLst>
                <a:cxn ang="0">
                  <a:pos x="connsiteX0" y="connsiteY0"/>
                </a:cxn>
                <a:cxn ang="0">
                  <a:pos x="connsiteX1" y="connsiteY1"/>
                </a:cxn>
                <a:cxn ang="0">
                  <a:pos x="connsiteX2" y="connsiteY2"/>
                </a:cxn>
                <a:cxn ang="0">
                  <a:pos x="connsiteX3" y="connsiteY3"/>
                </a:cxn>
              </a:cxnLst>
              <a:rect l="l" t="t" r="r" b="b"/>
              <a:pathLst>
                <a:path w="4771118" h="669133">
                  <a:moveTo>
                    <a:pt x="0" y="0"/>
                  </a:moveTo>
                  <a:lnTo>
                    <a:pt x="4771118" y="0"/>
                  </a:lnTo>
                  <a:lnTo>
                    <a:pt x="4771118" y="669133"/>
                  </a:lnTo>
                  <a:lnTo>
                    <a:pt x="435026" y="669133"/>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marL="0" lvl="1">
                <a:tabLst>
                  <a:tab pos="342900" algn="l"/>
                </a:tabLst>
              </a:pPr>
              <a:endParaRPr lang="en-US" sz="2000" dirty="0">
                <a:solidFill>
                  <a:schemeClr val="tx1">
                    <a:lumMod val="85000"/>
                    <a:lumOff val="15000"/>
                  </a:schemeClr>
                </a:solidFill>
              </a:endParaRPr>
            </a:p>
          </p:txBody>
        </p:sp>
        <p:sp>
          <p:nvSpPr>
            <p:cNvPr id="38" name="Freeform 37"/>
            <p:cNvSpPr/>
            <p:nvPr/>
          </p:nvSpPr>
          <p:spPr>
            <a:xfrm>
              <a:off x="4838519" y="2270999"/>
              <a:ext cx="4269985" cy="949695"/>
            </a:xfrm>
            <a:custGeom>
              <a:avLst/>
              <a:gdLst>
                <a:gd name="connsiteX0" fmla="*/ 0 w 4269985"/>
                <a:gd name="connsiteY0" fmla="*/ 0 h 949695"/>
                <a:gd name="connsiteX1" fmla="*/ 4269985 w 4269985"/>
                <a:gd name="connsiteY1" fmla="*/ 0 h 949695"/>
                <a:gd name="connsiteX2" fmla="*/ 4269985 w 4269985"/>
                <a:gd name="connsiteY2" fmla="*/ 949695 h 949695"/>
                <a:gd name="connsiteX3" fmla="*/ 617429 w 4269985"/>
                <a:gd name="connsiteY3" fmla="*/ 949695 h 949695"/>
              </a:gdLst>
              <a:ahLst/>
              <a:cxnLst>
                <a:cxn ang="0">
                  <a:pos x="connsiteX0" y="connsiteY0"/>
                </a:cxn>
                <a:cxn ang="0">
                  <a:pos x="connsiteX1" y="connsiteY1"/>
                </a:cxn>
                <a:cxn ang="0">
                  <a:pos x="connsiteX2" y="connsiteY2"/>
                </a:cxn>
                <a:cxn ang="0">
                  <a:pos x="connsiteX3" y="connsiteY3"/>
                </a:cxn>
              </a:cxnLst>
              <a:rect l="l" t="t" r="r" b="b"/>
              <a:pathLst>
                <a:path w="4269985" h="949695">
                  <a:moveTo>
                    <a:pt x="0" y="0"/>
                  </a:moveTo>
                  <a:lnTo>
                    <a:pt x="4269985" y="0"/>
                  </a:lnTo>
                  <a:lnTo>
                    <a:pt x="4269985" y="949695"/>
                  </a:lnTo>
                  <a:lnTo>
                    <a:pt x="617429" y="949695"/>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91440" rtlCol="0" anchor="ctr">
              <a:noAutofit/>
            </a:bodyPr>
            <a:lstStyle/>
            <a:p>
              <a:endParaRPr lang="en-US" sz="2000" dirty="0">
                <a:solidFill>
                  <a:schemeClr val="tx1">
                    <a:lumMod val="85000"/>
                    <a:lumOff val="15000"/>
                  </a:schemeClr>
                </a:solidFill>
              </a:endParaRPr>
            </a:p>
          </p:txBody>
        </p:sp>
        <p:sp>
          <p:nvSpPr>
            <p:cNvPr id="64" name="Freeform 63"/>
            <p:cNvSpPr/>
            <p:nvPr/>
          </p:nvSpPr>
          <p:spPr>
            <a:xfrm>
              <a:off x="5553163" y="3370225"/>
              <a:ext cx="3555340" cy="1611350"/>
            </a:xfrm>
            <a:custGeom>
              <a:avLst/>
              <a:gdLst>
                <a:gd name="connsiteX0" fmla="*/ 0 w 3555340"/>
                <a:gd name="connsiteY0" fmla="*/ 0 h 1611350"/>
                <a:gd name="connsiteX1" fmla="*/ 3555340 w 3555340"/>
                <a:gd name="connsiteY1" fmla="*/ 0 h 1611350"/>
                <a:gd name="connsiteX2" fmla="*/ 3555340 w 3555340"/>
                <a:gd name="connsiteY2" fmla="*/ 1611350 h 1611350"/>
                <a:gd name="connsiteX3" fmla="*/ 1047595 w 3555340"/>
                <a:gd name="connsiteY3" fmla="*/ 1611350 h 1611350"/>
              </a:gdLst>
              <a:ahLst/>
              <a:cxnLst>
                <a:cxn ang="0">
                  <a:pos x="connsiteX0" y="connsiteY0"/>
                </a:cxn>
                <a:cxn ang="0">
                  <a:pos x="connsiteX1" y="connsiteY1"/>
                </a:cxn>
                <a:cxn ang="0">
                  <a:pos x="connsiteX2" y="connsiteY2"/>
                </a:cxn>
                <a:cxn ang="0">
                  <a:pos x="connsiteX3" y="connsiteY3"/>
                </a:cxn>
              </a:cxnLst>
              <a:rect l="l" t="t" r="r" b="b"/>
              <a:pathLst>
                <a:path w="3555340" h="1611350">
                  <a:moveTo>
                    <a:pt x="0" y="0"/>
                  </a:moveTo>
                  <a:lnTo>
                    <a:pt x="3555340" y="0"/>
                  </a:lnTo>
                  <a:lnTo>
                    <a:pt x="3555340" y="1611350"/>
                  </a:lnTo>
                  <a:lnTo>
                    <a:pt x="1047595" y="161135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rtlCol="0" anchor="ctr">
              <a:noAutofit/>
            </a:bodyPr>
            <a:lstStyle/>
            <a:p>
              <a:endParaRPr lang="en-US" sz="2000" dirty="0">
                <a:solidFill>
                  <a:schemeClr val="tx1">
                    <a:lumMod val="85000"/>
                    <a:lumOff val="15000"/>
                  </a:schemeClr>
                </a:solidFill>
              </a:endParaRPr>
            </a:p>
          </p:txBody>
        </p:sp>
        <p:sp>
          <p:nvSpPr>
            <p:cNvPr id="23" name="Freeform 22"/>
            <p:cNvSpPr/>
            <p:nvPr/>
          </p:nvSpPr>
          <p:spPr>
            <a:xfrm>
              <a:off x="4372883" y="1500185"/>
              <a:ext cx="4771118" cy="669133"/>
            </a:xfrm>
            <a:custGeom>
              <a:avLst/>
              <a:gdLst>
                <a:gd name="connsiteX0" fmla="*/ 0 w 4771118"/>
                <a:gd name="connsiteY0" fmla="*/ 0 h 669133"/>
                <a:gd name="connsiteX1" fmla="*/ 4771118 w 4771118"/>
                <a:gd name="connsiteY1" fmla="*/ 0 h 669133"/>
                <a:gd name="connsiteX2" fmla="*/ 4771118 w 4771118"/>
                <a:gd name="connsiteY2" fmla="*/ 669133 h 669133"/>
                <a:gd name="connsiteX3" fmla="*/ 435026 w 4771118"/>
                <a:gd name="connsiteY3" fmla="*/ 669133 h 669133"/>
              </a:gdLst>
              <a:ahLst/>
              <a:cxnLst>
                <a:cxn ang="0">
                  <a:pos x="connsiteX0" y="connsiteY0"/>
                </a:cxn>
                <a:cxn ang="0">
                  <a:pos x="connsiteX1" y="connsiteY1"/>
                </a:cxn>
                <a:cxn ang="0">
                  <a:pos x="connsiteX2" y="connsiteY2"/>
                </a:cxn>
                <a:cxn ang="0">
                  <a:pos x="connsiteX3" y="connsiteY3"/>
                </a:cxn>
              </a:cxnLst>
              <a:rect l="l" t="t" r="r" b="b"/>
              <a:pathLst>
                <a:path w="4771118" h="669133">
                  <a:moveTo>
                    <a:pt x="0" y="0"/>
                  </a:moveTo>
                  <a:lnTo>
                    <a:pt x="4771118" y="0"/>
                  </a:lnTo>
                  <a:lnTo>
                    <a:pt x="4771118" y="669133"/>
                  </a:lnTo>
                  <a:lnTo>
                    <a:pt x="435026" y="66913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marL="0" lvl="1">
                <a:tabLst>
                  <a:tab pos="342900" algn="l"/>
                </a:tabLst>
              </a:pPr>
              <a:r>
                <a:rPr lang="en-US" sz="2000" dirty="0">
                  <a:solidFill>
                    <a:schemeClr val="tx1">
                      <a:lumMod val="85000"/>
                      <a:lumOff val="15000"/>
                    </a:schemeClr>
                  </a:solidFill>
                </a:rPr>
                <a:t>	Self-fulfillment needs</a:t>
              </a:r>
            </a:p>
          </p:txBody>
        </p:sp>
        <p:sp>
          <p:nvSpPr>
            <p:cNvPr id="62" name="Freeform 61"/>
            <p:cNvSpPr/>
            <p:nvPr/>
          </p:nvSpPr>
          <p:spPr>
            <a:xfrm>
              <a:off x="4874017" y="2270999"/>
              <a:ext cx="4269985" cy="949695"/>
            </a:xfrm>
            <a:custGeom>
              <a:avLst/>
              <a:gdLst>
                <a:gd name="connsiteX0" fmla="*/ 0 w 4269985"/>
                <a:gd name="connsiteY0" fmla="*/ 0 h 949695"/>
                <a:gd name="connsiteX1" fmla="*/ 4269985 w 4269985"/>
                <a:gd name="connsiteY1" fmla="*/ 0 h 949695"/>
                <a:gd name="connsiteX2" fmla="*/ 4269985 w 4269985"/>
                <a:gd name="connsiteY2" fmla="*/ 949695 h 949695"/>
                <a:gd name="connsiteX3" fmla="*/ 617429 w 4269985"/>
                <a:gd name="connsiteY3" fmla="*/ 949695 h 949695"/>
              </a:gdLst>
              <a:ahLst/>
              <a:cxnLst>
                <a:cxn ang="0">
                  <a:pos x="connsiteX0" y="connsiteY0"/>
                </a:cxn>
                <a:cxn ang="0">
                  <a:pos x="connsiteX1" y="connsiteY1"/>
                </a:cxn>
                <a:cxn ang="0">
                  <a:pos x="connsiteX2" y="connsiteY2"/>
                </a:cxn>
                <a:cxn ang="0">
                  <a:pos x="connsiteX3" y="connsiteY3"/>
                </a:cxn>
              </a:cxnLst>
              <a:rect l="l" t="t" r="r" b="b"/>
              <a:pathLst>
                <a:path w="4269985" h="949695">
                  <a:moveTo>
                    <a:pt x="0" y="0"/>
                  </a:moveTo>
                  <a:lnTo>
                    <a:pt x="4269985" y="0"/>
                  </a:lnTo>
                  <a:lnTo>
                    <a:pt x="4269985" y="949695"/>
                  </a:lnTo>
                  <a:lnTo>
                    <a:pt x="617429" y="949695"/>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Ins="91440" rtlCol="0" anchor="ctr">
              <a:noAutofit/>
            </a:bodyPr>
            <a:lstStyle/>
            <a:p>
              <a:r>
                <a:rPr lang="en-US" sz="2000" dirty="0">
                  <a:solidFill>
                    <a:schemeClr val="tx1">
                      <a:lumMod val="85000"/>
                      <a:lumOff val="15000"/>
                    </a:schemeClr>
                  </a:solidFill>
                </a:rPr>
                <a:t>	Psychological needs</a:t>
              </a:r>
            </a:p>
          </p:txBody>
        </p:sp>
        <p:sp>
          <p:nvSpPr>
            <p:cNvPr id="63" name="Freeform 62"/>
            <p:cNvSpPr/>
            <p:nvPr/>
          </p:nvSpPr>
          <p:spPr>
            <a:xfrm>
              <a:off x="5588661" y="3370225"/>
              <a:ext cx="3555340" cy="1611350"/>
            </a:xfrm>
            <a:custGeom>
              <a:avLst/>
              <a:gdLst>
                <a:gd name="connsiteX0" fmla="*/ 0 w 3555340"/>
                <a:gd name="connsiteY0" fmla="*/ 0 h 1611350"/>
                <a:gd name="connsiteX1" fmla="*/ 3555340 w 3555340"/>
                <a:gd name="connsiteY1" fmla="*/ 0 h 1611350"/>
                <a:gd name="connsiteX2" fmla="*/ 3555340 w 3555340"/>
                <a:gd name="connsiteY2" fmla="*/ 1611350 h 1611350"/>
                <a:gd name="connsiteX3" fmla="*/ 1047595 w 3555340"/>
                <a:gd name="connsiteY3" fmla="*/ 1611350 h 1611350"/>
              </a:gdLst>
              <a:ahLst/>
              <a:cxnLst>
                <a:cxn ang="0">
                  <a:pos x="connsiteX0" y="connsiteY0"/>
                </a:cxn>
                <a:cxn ang="0">
                  <a:pos x="connsiteX1" y="connsiteY1"/>
                </a:cxn>
                <a:cxn ang="0">
                  <a:pos x="connsiteX2" y="connsiteY2"/>
                </a:cxn>
                <a:cxn ang="0">
                  <a:pos x="connsiteX3" y="connsiteY3"/>
                </a:cxn>
              </a:cxnLst>
              <a:rect l="l" t="t" r="r" b="b"/>
              <a:pathLst>
                <a:path w="3555340" h="1611350">
                  <a:moveTo>
                    <a:pt x="0" y="0"/>
                  </a:moveTo>
                  <a:lnTo>
                    <a:pt x="3555340" y="0"/>
                  </a:lnTo>
                  <a:lnTo>
                    <a:pt x="3555340" y="1611350"/>
                  </a:lnTo>
                  <a:lnTo>
                    <a:pt x="1047595" y="161135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2880" rtlCol="0" anchor="ctr">
              <a:noAutofit/>
            </a:bodyPr>
            <a:lstStyle/>
            <a:p>
              <a:r>
                <a:rPr lang="en-US" sz="2000" dirty="0">
                  <a:solidFill>
                    <a:schemeClr val="tx1">
                      <a:lumMod val="85000"/>
                      <a:lumOff val="15000"/>
                    </a:schemeClr>
                  </a:solidFill>
                </a:rPr>
                <a:t>	Basic needs</a:t>
              </a:r>
            </a:p>
          </p:txBody>
        </p:sp>
      </p:grpSp>
      <p:sp>
        <p:nvSpPr>
          <p:cNvPr id="6" name="Freeform 5"/>
          <p:cNvSpPr/>
          <p:nvPr/>
        </p:nvSpPr>
        <p:spPr>
          <a:xfrm>
            <a:off x="-1" y="1500185"/>
            <a:ext cx="3531501" cy="669133"/>
          </a:xfrm>
          <a:custGeom>
            <a:avLst/>
            <a:gdLst>
              <a:gd name="connsiteX0" fmla="*/ 0 w 3531501"/>
              <a:gd name="connsiteY0" fmla="*/ 0 h 669133"/>
              <a:gd name="connsiteX1" fmla="*/ 3531501 w 3531501"/>
              <a:gd name="connsiteY1" fmla="*/ 0 h 669133"/>
              <a:gd name="connsiteX2" fmla="*/ 3096474 w 3531501"/>
              <a:gd name="connsiteY2" fmla="*/ 669133 h 669133"/>
              <a:gd name="connsiteX3" fmla="*/ 0 w 3531501"/>
              <a:gd name="connsiteY3" fmla="*/ 669133 h 669133"/>
            </a:gdLst>
            <a:ahLst/>
            <a:cxnLst>
              <a:cxn ang="0">
                <a:pos x="connsiteX0" y="connsiteY0"/>
              </a:cxn>
              <a:cxn ang="0">
                <a:pos x="connsiteX1" y="connsiteY1"/>
              </a:cxn>
              <a:cxn ang="0">
                <a:pos x="connsiteX2" y="connsiteY2"/>
              </a:cxn>
              <a:cxn ang="0">
                <a:pos x="connsiteX3" y="connsiteY3"/>
              </a:cxn>
            </a:cxnLst>
            <a:rect l="l" t="t" r="r" b="b"/>
            <a:pathLst>
              <a:path w="3531501" h="669133">
                <a:moveTo>
                  <a:pt x="0" y="0"/>
                </a:moveTo>
                <a:lnTo>
                  <a:pt x="3531501" y="0"/>
                </a:lnTo>
                <a:lnTo>
                  <a:pt x="3096474" y="669133"/>
                </a:lnTo>
                <a:lnTo>
                  <a:pt x="0" y="66913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365760" rtlCol="0" anchor="ctr"/>
          <a:lstStyle/>
          <a:p>
            <a:pPr algn="r">
              <a:tabLst>
                <a:tab pos="2971800" algn="l"/>
              </a:tabLst>
            </a:pPr>
            <a:r>
              <a:rPr lang="en-US" sz="1400" b="1" dirty="0">
                <a:solidFill>
                  <a:schemeClr val="tx1">
                    <a:lumMod val="85000"/>
                    <a:lumOff val="15000"/>
                  </a:schemeClr>
                </a:solidFill>
              </a:rPr>
              <a:t>Self-actualization</a:t>
            </a:r>
          </a:p>
        </p:txBody>
      </p:sp>
      <p:sp>
        <p:nvSpPr>
          <p:cNvPr id="9" name="Freeform 8"/>
          <p:cNvSpPr/>
          <p:nvPr/>
        </p:nvSpPr>
        <p:spPr>
          <a:xfrm>
            <a:off x="-1" y="2277363"/>
            <a:ext cx="3026230" cy="412788"/>
          </a:xfrm>
          <a:custGeom>
            <a:avLst/>
            <a:gdLst>
              <a:gd name="connsiteX0" fmla="*/ 0 w 3026230"/>
              <a:gd name="connsiteY0" fmla="*/ 0 h 412788"/>
              <a:gd name="connsiteX1" fmla="*/ 3026230 w 3026230"/>
              <a:gd name="connsiteY1" fmla="*/ 0 h 412788"/>
              <a:gd name="connsiteX2" fmla="*/ 2757862 w 3026230"/>
              <a:gd name="connsiteY2" fmla="*/ 412788 h 412788"/>
              <a:gd name="connsiteX3" fmla="*/ 0 w 3026230"/>
              <a:gd name="connsiteY3" fmla="*/ 412788 h 412788"/>
            </a:gdLst>
            <a:ahLst/>
            <a:cxnLst>
              <a:cxn ang="0">
                <a:pos x="connsiteX0" y="connsiteY0"/>
              </a:cxn>
              <a:cxn ang="0">
                <a:pos x="connsiteX1" y="connsiteY1"/>
              </a:cxn>
              <a:cxn ang="0">
                <a:pos x="connsiteX2" y="connsiteY2"/>
              </a:cxn>
              <a:cxn ang="0">
                <a:pos x="connsiteX3" y="connsiteY3"/>
              </a:cxn>
            </a:cxnLst>
            <a:rect l="l" t="t" r="r" b="b"/>
            <a:pathLst>
              <a:path w="3026230" h="412788">
                <a:moveTo>
                  <a:pt x="0" y="0"/>
                </a:moveTo>
                <a:lnTo>
                  <a:pt x="3026230" y="0"/>
                </a:lnTo>
                <a:lnTo>
                  <a:pt x="2757862" y="412788"/>
                </a:lnTo>
                <a:lnTo>
                  <a:pt x="0" y="41278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365760" rtlCol="0" anchor="ctr"/>
          <a:lstStyle/>
          <a:p>
            <a:pPr algn="r"/>
            <a:r>
              <a:rPr lang="en-US" sz="1400" b="1" dirty="0">
                <a:solidFill>
                  <a:schemeClr val="tx1">
                    <a:lumMod val="85000"/>
                    <a:lumOff val="15000"/>
                  </a:schemeClr>
                </a:solidFill>
              </a:rPr>
              <a:t>Esteem</a:t>
            </a:r>
          </a:p>
        </p:txBody>
      </p:sp>
      <p:sp>
        <p:nvSpPr>
          <p:cNvPr id="12" name="Freeform 11"/>
          <p:cNvSpPr/>
          <p:nvPr/>
        </p:nvSpPr>
        <p:spPr>
          <a:xfrm>
            <a:off x="-1" y="3374678"/>
            <a:ext cx="2312827" cy="620750"/>
          </a:xfrm>
          <a:custGeom>
            <a:avLst/>
            <a:gdLst>
              <a:gd name="connsiteX0" fmla="*/ 0 w 2312827"/>
              <a:gd name="connsiteY0" fmla="*/ 0 h 620750"/>
              <a:gd name="connsiteX1" fmla="*/ 2312827 w 2312827"/>
              <a:gd name="connsiteY1" fmla="*/ 0 h 620750"/>
              <a:gd name="connsiteX2" fmla="*/ 1909256 w 2312827"/>
              <a:gd name="connsiteY2" fmla="*/ 620750 h 620750"/>
              <a:gd name="connsiteX3" fmla="*/ 0 w 2312827"/>
              <a:gd name="connsiteY3" fmla="*/ 620750 h 620750"/>
            </a:gdLst>
            <a:ahLst/>
            <a:cxnLst>
              <a:cxn ang="0">
                <a:pos x="connsiteX0" y="connsiteY0"/>
              </a:cxn>
              <a:cxn ang="0">
                <a:pos x="connsiteX1" y="connsiteY1"/>
              </a:cxn>
              <a:cxn ang="0">
                <a:pos x="connsiteX2" y="connsiteY2"/>
              </a:cxn>
              <a:cxn ang="0">
                <a:pos x="connsiteX3" y="connsiteY3"/>
              </a:cxn>
            </a:cxnLst>
            <a:rect l="l" t="t" r="r" b="b"/>
            <a:pathLst>
              <a:path w="2312827" h="620750">
                <a:moveTo>
                  <a:pt x="0" y="0"/>
                </a:moveTo>
                <a:lnTo>
                  <a:pt x="2312827" y="0"/>
                </a:lnTo>
                <a:lnTo>
                  <a:pt x="1909256" y="620750"/>
                </a:lnTo>
                <a:lnTo>
                  <a:pt x="0" y="62075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365760" rtlCol="0" anchor="ctr"/>
          <a:lstStyle/>
          <a:p>
            <a:pPr algn="r"/>
            <a:r>
              <a:rPr lang="en-US" sz="1400" b="1" dirty="0">
                <a:solidFill>
                  <a:schemeClr val="tx1">
                    <a:lumMod val="85000"/>
                    <a:lumOff val="15000"/>
                  </a:schemeClr>
                </a:solidFill>
              </a:rPr>
              <a:t>Safety/security</a:t>
            </a:r>
          </a:p>
        </p:txBody>
      </p:sp>
      <p:sp>
        <p:nvSpPr>
          <p:cNvPr id="17" name="Freeform 16"/>
          <p:cNvSpPr/>
          <p:nvPr/>
        </p:nvSpPr>
        <p:spPr>
          <a:xfrm>
            <a:off x="-1" y="2816781"/>
            <a:ext cx="2675535" cy="403914"/>
          </a:xfrm>
          <a:custGeom>
            <a:avLst/>
            <a:gdLst>
              <a:gd name="connsiteX0" fmla="*/ 0 w 2675535"/>
              <a:gd name="connsiteY0" fmla="*/ 0 h 403914"/>
              <a:gd name="connsiteX1" fmla="*/ 2675535 w 2675535"/>
              <a:gd name="connsiteY1" fmla="*/ 0 h 403914"/>
              <a:gd name="connsiteX2" fmla="*/ 2412937 w 2675535"/>
              <a:gd name="connsiteY2" fmla="*/ 403914 h 403914"/>
              <a:gd name="connsiteX3" fmla="*/ 0 w 2675535"/>
              <a:gd name="connsiteY3" fmla="*/ 403914 h 403914"/>
            </a:gdLst>
            <a:ahLst/>
            <a:cxnLst>
              <a:cxn ang="0">
                <a:pos x="connsiteX0" y="connsiteY0"/>
              </a:cxn>
              <a:cxn ang="0">
                <a:pos x="connsiteX1" y="connsiteY1"/>
              </a:cxn>
              <a:cxn ang="0">
                <a:pos x="connsiteX2" y="connsiteY2"/>
              </a:cxn>
              <a:cxn ang="0">
                <a:pos x="connsiteX3" y="connsiteY3"/>
              </a:cxn>
            </a:cxnLst>
            <a:rect l="l" t="t" r="r" b="b"/>
            <a:pathLst>
              <a:path w="2675535" h="403914">
                <a:moveTo>
                  <a:pt x="0" y="0"/>
                </a:moveTo>
                <a:lnTo>
                  <a:pt x="2675535" y="0"/>
                </a:lnTo>
                <a:lnTo>
                  <a:pt x="2412937" y="403914"/>
                </a:lnTo>
                <a:lnTo>
                  <a:pt x="0" y="40391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365760" rtlCol="0" anchor="ctr"/>
          <a:lstStyle/>
          <a:p>
            <a:pPr algn="r"/>
            <a:r>
              <a:rPr lang="en-US" sz="1400" b="1" dirty="0">
                <a:solidFill>
                  <a:schemeClr val="tx1">
                    <a:lumMod val="85000"/>
                    <a:lumOff val="15000"/>
                  </a:schemeClr>
                </a:solidFill>
              </a:rPr>
              <a:t>Love/belonging</a:t>
            </a:r>
          </a:p>
        </p:txBody>
      </p:sp>
      <p:sp>
        <p:nvSpPr>
          <p:cNvPr id="59" name="Freeform 58"/>
          <p:cNvSpPr/>
          <p:nvPr/>
        </p:nvSpPr>
        <p:spPr>
          <a:xfrm>
            <a:off x="-1" y="4156171"/>
            <a:ext cx="1804751" cy="825404"/>
          </a:xfrm>
          <a:custGeom>
            <a:avLst/>
            <a:gdLst>
              <a:gd name="connsiteX0" fmla="*/ 0 w 1804751"/>
              <a:gd name="connsiteY0" fmla="*/ 0 h 825404"/>
              <a:gd name="connsiteX1" fmla="*/ 1804751 w 1804751"/>
              <a:gd name="connsiteY1" fmla="*/ 0 h 825404"/>
              <a:gd name="connsiteX2" fmla="*/ 1268127 w 1804751"/>
              <a:gd name="connsiteY2" fmla="*/ 825404 h 825404"/>
              <a:gd name="connsiteX3" fmla="*/ 0 w 1804751"/>
              <a:gd name="connsiteY3" fmla="*/ 825404 h 825404"/>
            </a:gdLst>
            <a:ahLst/>
            <a:cxnLst>
              <a:cxn ang="0">
                <a:pos x="connsiteX0" y="connsiteY0"/>
              </a:cxn>
              <a:cxn ang="0">
                <a:pos x="connsiteX1" y="connsiteY1"/>
              </a:cxn>
              <a:cxn ang="0">
                <a:pos x="connsiteX2" y="connsiteY2"/>
              </a:cxn>
              <a:cxn ang="0">
                <a:pos x="connsiteX3" y="connsiteY3"/>
              </a:cxn>
            </a:cxnLst>
            <a:rect l="l" t="t" r="r" b="b"/>
            <a:pathLst>
              <a:path w="1804751" h="825404">
                <a:moveTo>
                  <a:pt x="0" y="0"/>
                </a:moveTo>
                <a:lnTo>
                  <a:pt x="1804751" y="0"/>
                </a:lnTo>
                <a:lnTo>
                  <a:pt x="1268127" y="825404"/>
                </a:lnTo>
                <a:lnTo>
                  <a:pt x="0" y="82540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457200" rtlCol="0" anchor="ctr"/>
          <a:lstStyle/>
          <a:p>
            <a:pPr algn="r"/>
            <a:r>
              <a:rPr lang="en-US" sz="1400" b="1" dirty="0">
                <a:solidFill>
                  <a:schemeClr val="tx1">
                    <a:lumMod val="85000"/>
                    <a:lumOff val="15000"/>
                  </a:schemeClr>
                </a:solidFill>
              </a:rPr>
              <a:t>Physiological</a:t>
            </a:r>
          </a:p>
        </p:txBody>
      </p:sp>
      <p:sp>
        <p:nvSpPr>
          <p:cNvPr id="5" name="Subtitle 4"/>
          <p:cNvSpPr>
            <a:spLocks noGrp="1"/>
          </p:cNvSpPr>
          <p:nvPr>
            <p:ph type="subTitle" idx="1"/>
          </p:nvPr>
        </p:nvSpPr>
        <p:spPr/>
        <p:txBody>
          <a:bodyPr/>
          <a:lstStyle/>
          <a:p>
            <a:r>
              <a:rPr lang="en-US" dirty="0"/>
              <a:t>Example 5</a:t>
            </a:r>
          </a:p>
        </p:txBody>
      </p:sp>
      <p:sp>
        <p:nvSpPr>
          <p:cNvPr id="4" name="Title 3"/>
          <p:cNvSpPr>
            <a:spLocks noGrp="1"/>
          </p:cNvSpPr>
          <p:nvPr>
            <p:ph type="title"/>
          </p:nvPr>
        </p:nvSpPr>
        <p:spPr/>
        <p:txBody>
          <a:bodyPr/>
          <a:lstStyle/>
          <a:p>
            <a:r>
              <a:rPr lang="en-US" dirty="0"/>
              <a:t>Maslow's hierarchy of needs</a:t>
            </a:r>
          </a:p>
        </p:txBody>
      </p:sp>
      <p:grpSp>
        <p:nvGrpSpPr>
          <p:cNvPr id="2" name="Group 1"/>
          <p:cNvGrpSpPr/>
          <p:nvPr/>
        </p:nvGrpSpPr>
        <p:grpSpPr>
          <a:xfrm>
            <a:off x="1689100" y="1500186"/>
            <a:ext cx="4523710" cy="4335464"/>
            <a:chOff x="1689100" y="1500186"/>
            <a:chExt cx="4523710" cy="4335464"/>
          </a:xfrm>
        </p:grpSpPr>
        <p:sp>
          <p:nvSpPr>
            <p:cNvPr id="39" name="Freeform 5"/>
            <p:cNvSpPr>
              <a:spLocks/>
            </p:cNvSpPr>
            <p:nvPr/>
          </p:nvSpPr>
          <p:spPr bwMode="auto">
            <a:xfrm rot="10800000">
              <a:off x="3950954" y="2816781"/>
              <a:ext cx="1121152" cy="807827"/>
            </a:xfrm>
            <a:custGeom>
              <a:avLst/>
              <a:gdLst>
                <a:gd name="T0" fmla="*/ 2601 w 11008"/>
                <a:gd name="T1" fmla="*/ 7085 h 7085"/>
                <a:gd name="T2" fmla="*/ 11008 w 11008"/>
                <a:gd name="T3" fmla="*/ 4404 h 7085"/>
                <a:gd name="T4" fmla="*/ 11008 w 11008"/>
                <a:gd name="T5" fmla="*/ 0 h 7085"/>
                <a:gd name="T6" fmla="*/ 1503 w 11008"/>
                <a:gd name="T7" fmla="*/ 3032 h 7085"/>
                <a:gd name="T8" fmla="*/ 0 w 11008"/>
                <a:gd name="T9" fmla="*/ 3511 h 7085"/>
                <a:gd name="T10" fmla="*/ 2601 w 11008"/>
                <a:gd name="T11" fmla="*/ 7085 h 7085"/>
              </a:gdLst>
              <a:ahLst/>
              <a:cxnLst>
                <a:cxn ang="0">
                  <a:pos x="T0" y="T1"/>
                </a:cxn>
                <a:cxn ang="0">
                  <a:pos x="T2" y="T3"/>
                </a:cxn>
                <a:cxn ang="0">
                  <a:pos x="T4" y="T5"/>
                </a:cxn>
                <a:cxn ang="0">
                  <a:pos x="T6" y="T7"/>
                </a:cxn>
                <a:cxn ang="0">
                  <a:pos x="T8" y="T9"/>
                </a:cxn>
                <a:cxn ang="0">
                  <a:pos x="T10" y="T11"/>
                </a:cxn>
              </a:cxnLst>
              <a:rect l="0" t="0" r="r" b="b"/>
              <a:pathLst>
                <a:path w="11008" h="7085">
                  <a:moveTo>
                    <a:pt x="2601" y="7085"/>
                  </a:moveTo>
                  <a:lnTo>
                    <a:pt x="11008" y="4404"/>
                  </a:lnTo>
                  <a:lnTo>
                    <a:pt x="11008" y="0"/>
                  </a:lnTo>
                  <a:lnTo>
                    <a:pt x="1503" y="3032"/>
                  </a:lnTo>
                  <a:lnTo>
                    <a:pt x="0" y="3511"/>
                  </a:lnTo>
                  <a:lnTo>
                    <a:pt x="2601" y="7085"/>
                  </a:lnTo>
                  <a:close/>
                </a:path>
              </a:pathLst>
            </a:custGeom>
            <a:gradFill flip="none" rotWithShape="1">
              <a:gsLst>
                <a:gs pos="0">
                  <a:srgbClr val="CDA100">
                    <a:shade val="30000"/>
                    <a:satMod val="115000"/>
                  </a:srgbClr>
                </a:gs>
                <a:gs pos="50000">
                  <a:srgbClr val="CDA100">
                    <a:shade val="67500"/>
                    <a:satMod val="115000"/>
                  </a:srgbClr>
                </a:gs>
                <a:gs pos="100000">
                  <a:srgbClr val="CDA100">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6"/>
            <p:cNvSpPr>
              <a:spLocks/>
            </p:cNvSpPr>
            <p:nvPr/>
          </p:nvSpPr>
          <p:spPr bwMode="auto">
            <a:xfrm rot="10800000">
              <a:off x="3950955" y="2729251"/>
              <a:ext cx="855985" cy="393885"/>
            </a:xfrm>
            <a:custGeom>
              <a:avLst/>
              <a:gdLst>
                <a:gd name="T0" fmla="*/ 8407 w 8407"/>
                <a:gd name="T1" fmla="*/ 1425 h 3452"/>
                <a:gd name="T2" fmla="*/ 8407 w 8407"/>
                <a:gd name="T3" fmla="*/ 0 h 3452"/>
                <a:gd name="T4" fmla="*/ 0 w 8407"/>
                <a:gd name="T5" fmla="*/ 2681 h 3452"/>
                <a:gd name="T6" fmla="*/ 75 w 8407"/>
                <a:gd name="T7" fmla="*/ 2785 h 3452"/>
                <a:gd name="T8" fmla="*/ 2051 w 8407"/>
                <a:gd name="T9" fmla="*/ 3452 h 3452"/>
                <a:gd name="T10" fmla="*/ 8407 w 8407"/>
                <a:gd name="T11" fmla="*/ 1425 h 3452"/>
              </a:gdLst>
              <a:ahLst/>
              <a:cxnLst>
                <a:cxn ang="0">
                  <a:pos x="T0" y="T1"/>
                </a:cxn>
                <a:cxn ang="0">
                  <a:pos x="T2" y="T3"/>
                </a:cxn>
                <a:cxn ang="0">
                  <a:pos x="T4" y="T5"/>
                </a:cxn>
                <a:cxn ang="0">
                  <a:pos x="T6" y="T7"/>
                </a:cxn>
                <a:cxn ang="0">
                  <a:pos x="T8" y="T9"/>
                </a:cxn>
                <a:cxn ang="0">
                  <a:pos x="T10" y="T11"/>
                </a:cxn>
              </a:cxnLst>
              <a:rect l="0" t="0" r="r" b="b"/>
              <a:pathLst>
                <a:path w="8407" h="3452">
                  <a:moveTo>
                    <a:pt x="8407" y="1425"/>
                  </a:moveTo>
                  <a:lnTo>
                    <a:pt x="8407" y="0"/>
                  </a:lnTo>
                  <a:lnTo>
                    <a:pt x="0" y="2681"/>
                  </a:lnTo>
                  <a:lnTo>
                    <a:pt x="75" y="2785"/>
                  </a:lnTo>
                  <a:lnTo>
                    <a:pt x="2051" y="3452"/>
                  </a:lnTo>
                  <a:lnTo>
                    <a:pt x="8407" y="1425"/>
                  </a:lnTo>
                  <a:close/>
                </a:path>
              </a:pathLst>
            </a:custGeom>
            <a:solidFill>
              <a:srgbClr val="7F6100"/>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7"/>
            <p:cNvSpPr>
              <a:spLocks/>
            </p:cNvSpPr>
            <p:nvPr/>
          </p:nvSpPr>
          <p:spPr bwMode="auto">
            <a:xfrm rot="10800000">
              <a:off x="3950955" y="3370225"/>
              <a:ext cx="1616658" cy="1194418"/>
            </a:xfrm>
            <a:custGeom>
              <a:avLst/>
              <a:gdLst>
                <a:gd name="T0" fmla="*/ 3918 w 15876"/>
                <a:gd name="T1" fmla="*/ 10447 h 10481"/>
                <a:gd name="T2" fmla="*/ 4018 w 15876"/>
                <a:gd name="T3" fmla="*/ 10481 h 10481"/>
                <a:gd name="T4" fmla="*/ 15876 w 15876"/>
                <a:gd name="T5" fmla="*/ 6700 h 10481"/>
                <a:gd name="T6" fmla="*/ 15876 w 15876"/>
                <a:gd name="T7" fmla="*/ 0 h 10481"/>
                <a:gd name="T8" fmla="*/ 1592 w 15876"/>
                <a:gd name="T9" fmla="*/ 4555 h 10481"/>
                <a:gd name="T10" fmla="*/ 0 w 15876"/>
                <a:gd name="T11" fmla="*/ 5063 h 10481"/>
                <a:gd name="T12" fmla="*/ 3918 w 15876"/>
                <a:gd name="T13" fmla="*/ 10447 h 10481"/>
              </a:gdLst>
              <a:ahLst/>
              <a:cxnLst>
                <a:cxn ang="0">
                  <a:pos x="T0" y="T1"/>
                </a:cxn>
                <a:cxn ang="0">
                  <a:pos x="T2" y="T3"/>
                </a:cxn>
                <a:cxn ang="0">
                  <a:pos x="T4" y="T5"/>
                </a:cxn>
                <a:cxn ang="0">
                  <a:pos x="T6" y="T7"/>
                </a:cxn>
                <a:cxn ang="0">
                  <a:pos x="T8" y="T9"/>
                </a:cxn>
                <a:cxn ang="0">
                  <a:pos x="T10" y="T11"/>
                </a:cxn>
                <a:cxn ang="0">
                  <a:pos x="T12" y="T13"/>
                </a:cxn>
              </a:cxnLst>
              <a:rect l="0" t="0" r="r" b="b"/>
              <a:pathLst>
                <a:path w="15876" h="10481">
                  <a:moveTo>
                    <a:pt x="3918" y="10447"/>
                  </a:moveTo>
                  <a:lnTo>
                    <a:pt x="4018" y="10481"/>
                  </a:lnTo>
                  <a:lnTo>
                    <a:pt x="15876" y="6700"/>
                  </a:lnTo>
                  <a:lnTo>
                    <a:pt x="15876" y="0"/>
                  </a:lnTo>
                  <a:lnTo>
                    <a:pt x="1592" y="4555"/>
                  </a:lnTo>
                  <a:lnTo>
                    <a:pt x="0" y="5063"/>
                  </a:lnTo>
                  <a:lnTo>
                    <a:pt x="3918" y="10447"/>
                  </a:lnTo>
                  <a:close/>
                </a:path>
              </a:pathLst>
            </a:custGeom>
            <a:gradFill flip="none" rotWithShape="1">
              <a:gsLst>
                <a:gs pos="0">
                  <a:srgbClr val="5B7F8F">
                    <a:shade val="30000"/>
                    <a:satMod val="115000"/>
                  </a:srgbClr>
                </a:gs>
                <a:gs pos="50000">
                  <a:srgbClr val="5B7F8F">
                    <a:shade val="67500"/>
                    <a:satMod val="115000"/>
                  </a:srgbClr>
                </a:gs>
                <a:gs pos="100000">
                  <a:srgbClr val="5B7F8F">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8"/>
            <p:cNvSpPr>
              <a:spLocks/>
            </p:cNvSpPr>
            <p:nvPr/>
          </p:nvSpPr>
          <p:spPr bwMode="auto">
            <a:xfrm rot="10800000">
              <a:off x="2745488" y="3284519"/>
              <a:ext cx="1205467" cy="516062"/>
            </a:xfrm>
            <a:custGeom>
              <a:avLst/>
              <a:gdLst>
                <a:gd name="T0" fmla="*/ 9472 w 11839"/>
                <a:gd name="T1" fmla="*/ 4525 h 4525"/>
                <a:gd name="T2" fmla="*/ 11839 w 11839"/>
                <a:gd name="T3" fmla="*/ 3725 h 4525"/>
                <a:gd name="T4" fmla="*/ 0 w 11839"/>
                <a:gd name="T5" fmla="*/ 0 h 4525"/>
                <a:gd name="T6" fmla="*/ 0 w 11839"/>
                <a:gd name="T7" fmla="*/ 1544 h 4525"/>
                <a:gd name="T8" fmla="*/ 9472 w 11839"/>
                <a:gd name="T9" fmla="*/ 4525 h 4525"/>
              </a:gdLst>
              <a:ahLst/>
              <a:cxnLst>
                <a:cxn ang="0">
                  <a:pos x="T0" y="T1"/>
                </a:cxn>
                <a:cxn ang="0">
                  <a:pos x="T2" y="T3"/>
                </a:cxn>
                <a:cxn ang="0">
                  <a:pos x="T4" y="T5"/>
                </a:cxn>
                <a:cxn ang="0">
                  <a:pos x="T6" y="T7"/>
                </a:cxn>
                <a:cxn ang="0">
                  <a:pos x="T8" y="T9"/>
                </a:cxn>
              </a:cxnLst>
              <a:rect l="0" t="0" r="r" b="b"/>
              <a:pathLst>
                <a:path w="11839" h="4525">
                  <a:moveTo>
                    <a:pt x="9472" y="4525"/>
                  </a:moveTo>
                  <a:lnTo>
                    <a:pt x="11839" y="3725"/>
                  </a:lnTo>
                  <a:lnTo>
                    <a:pt x="0" y="0"/>
                  </a:lnTo>
                  <a:lnTo>
                    <a:pt x="0" y="1544"/>
                  </a:lnTo>
                  <a:lnTo>
                    <a:pt x="9472" y="4525"/>
                  </a:lnTo>
                  <a:close/>
                </a:path>
              </a:pathLst>
            </a:custGeom>
            <a:solidFill>
              <a:srgbClr val="2F4853"/>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9"/>
            <p:cNvSpPr>
              <a:spLocks/>
            </p:cNvSpPr>
            <p:nvPr/>
          </p:nvSpPr>
          <p:spPr bwMode="auto">
            <a:xfrm rot="10800000">
              <a:off x="3950954" y="3279048"/>
              <a:ext cx="1207300" cy="521533"/>
            </a:xfrm>
            <a:custGeom>
              <a:avLst/>
              <a:gdLst>
                <a:gd name="T0" fmla="*/ 2353 w 11858"/>
                <a:gd name="T1" fmla="*/ 4576 h 4576"/>
                <a:gd name="T2" fmla="*/ 11858 w 11858"/>
                <a:gd name="T3" fmla="*/ 1544 h 4576"/>
                <a:gd name="T4" fmla="*/ 11858 w 11858"/>
                <a:gd name="T5" fmla="*/ 0 h 4576"/>
                <a:gd name="T6" fmla="*/ 0 w 11858"/>
                <a:gd name="T7" fmla="*/ 3781 h 4576"/>
                <a:gd name="T8" fmla="*/ 2353 w 11858"/>
                <a:gd name="T9" fmla="*/ 4576 h 4576"/>
              </a:gdLst>
              <a:ahLst/>
              <a:cxnLst>
                <a:cxn ang="0">
                  <a:pos x="T0" y="T1"/>
                </a:cxn>
                <a:cxn ang="0">
                  <a:pos x="T2" y="T3"/>
                </a:cxn>
                <a:cxn ang="0">
                  <a:pos x="T4" y="T5"/>
                </a:cxn>
                <a:cxn ang="0">
                  <a:pos x="T6" y="T7"/>
                </a:cxn>
                <a:cxn ang="0">
                  <a:pos x="T8" y="T9"/>
                </a:cxn>
              </a:cxnLst>
              <a:rect l="0" t="0" r="r" b="b"/>
              <a:pathLst>
                <a:path w="11858" h="4576">
                  <a:moveTo>
                    <a:pt x="2353" y="4576"/>
                  </a:moveTo>
                  <a:lnTo>
                    <a:pt x="11858" y="1544"/>
                  </a:lnTo>
                  <a:lnTo>
                    <a:pt x="11858" y="0"/>
                  </a:lnTo>
                  <a:lnTo>
                    <a:pt x="0" y="3781"/>
                  </a:lnTo>
                  <a:lnTo>
                    <a:pt x="2353" y="4576"/>
                  </a:lnTo>
                  <a:close/>
                </a:path>
              </a:pathLst>
            </a:custGeom>
            <a:solidFill>
              <a:srgbClr val="2F4853"/>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10"/>
            <p:cNvSpPr>
              <a:spLocks/>
            </p:cNvSpPr>
            <p:nvPr/>
          </p:nvSpPr>
          <p:spPr bwMode="auto">
            <a:xfrm rot="10800000">
              <a:off x="3950955" y="4044935"/>
              <a:ext cx="1721747" cy="718474"/>
            </a:xfrm>
            <a:custGeom>
              <a:avLst/>
              <a:gdLst>
                <a:gd name="T0" fmla="*/ 16909 w 16909"/>
                <a:gd name="T1" fmla="*/ 1750 h 6305"/>
                <a:gd name="T2" fmla="*/ 16909 w 16909"/>
                <a:gd name="T3" fmla="*/ 0 h 6305"/>
                <a:gd name="T4" fmla="*/ 0 w 16909"/>
                <a:gd name="T5" fmla="*/ 5393 h 6305"/>
                <a:gd name="T6" fmla="*/ 26 w 16909"/>
                <a:gd name="T7" fmla="*/ 5428 h 6305"/>
                <a:gd name="T8" fmla="*/ 2625 w 16909"/>
                <a:gd name="T9" fmla="*/ 6305 h 6305"/>
                <a:gd name="T10" fmla="*/ 16909 w 16909"/>
                <a:gd name="T11" fmla="*/ 1750 h 6305"/>
              </a:gdLst>
              <a:ahLst/>
              <a:cxnLst>
                <a:cxn ang="0">
                  <a:pos x="T0" y="T1"/>
                </a:cxn>
                <a:cxn ang="0">
                  <a:pos x="T2" y="T3"/>
                </a:cxn>
                <a:cxn ang="0">
                  <a:pos x="T4" y="T5"/>
                </a:cxn>
                <a:cxn ang="0">
                  <a:pos x="T6" y="T7"/>
                </a:cxn>
                <a:cxn ang="0">
                  <a:pos x="T8" y="T9"/>
                </a:cxn>
                <a:cxn ang="0">
                  <a:pos x="T10" y="T11"/>
                </a:cxn>
              </a:cxnLst>
              <a:rect l="0" t="0" r="r" b="b"/>
              <a:pathLst>
                <a:path w="16909" h="6305">
                  <a:moveTo>
                    <a:pt x="16909" y="1750"/>
                  </a:moveTo>
                  <a:lnTo>
                    <a:pt x="16909" y="0"/>
                  </a:lnTo>
                  <a:lnTo>
                    <a:pt x="0" y="5393"/>
                  </a:lnTo>
                  <a:lnTo>
                    <a:pt x="26" y="5428"/>
                  </a:lnTo>
                  <a:lnTo>
                    <a:pt x="2625" y="6305"/>
                  </a:lnTo>
                  <a:lnTo>
                    <a:pt x="16909" y="1750"/>
                  </a:lnTo>
                  <a:close/>
                </a:path>
              </a:pathLst>
            </a:custGeom>
            <a:solidFill>
              <a:srgbClr val="1B241F"/>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11"/>
            <p:cNvSpPr>
              <a:spLocks/>
            </p:cNvSpPr>
            <p:nvPr/>
          </p:nvSpPr>
          <p:spPr bwMode="auto">
            <a:xfrm rot="10800000">
              <a:off x="3950955" y="2277925"/>
              <a:ext cx="770449" cy="682003"/>
            </a:xfrm>
            <a:custGeom>
              <a:avLst/>
              <a:gdLst>
                <a:gd name="T0" fmla="*/ 2601 w 7565"/>
                <a:gd name="T1" fmla="*/ 5988 h 5988"/>
                <a:gd name="T2" fmla="*/ 7565 w 7565"/>
                <a:gd name="T3" fmla="*/ 4405 h 5988"/>
                <a:gd name="T4" fmla="*/ 7565 w 7565"/>
                <a:gd name="T5" fmla="*/ 0 h 5988"/>
                <a:gd name="T6" fmla="*/ 1209 w 7565"/>
                <a:gd name="T7" fmla="*/ 2027 h 5988"/>
                <a:gd name="T8" fmla="*/ 0 w 7565"/>
                <a:gd name="T9" fmla="*/ 2413 h 5988"/>
                <a:gd name="T10" fmla="*/ 2601 w 7565"/>
                <a:gd name="T11" fmla="*/ 5988 h 5988"/>
              </a:gdLst>
              <a:ahLst/>
              <a:cxnLst>
                <a:cxn ang="0">
                  <a:pos x="T0" y="T1"/>
                </a:cxn>
                <a:cxn ang="0">
                  <a:pos x="T2" y="T3"/>
                </a:cxn>
                <a:cxn ang="0">
                  <a:pos x="T4" y="T5"/>
                </a:cxn>
                <a:cxn ang="0">
                  <a:pos x="T6" y="T7"/>
                </a:cxn>
                <a:cxn ang="0">
                  <a:pos x="T8" y="T9"/>
                </a:cxn>
                <a:cxn ang="0">
                  <a:pos x="T10" y="T11"/>
                </a:cxn>
              </a:cxnLst>
              <a:rect l="0" t="0" r="r" b="b"/>
              <a:pathLst>
                <a:path w="7565" h="5988">
                  <a:moveTo>
                    <a:pt x="2601" y="5988"/>
                  </a:moveTo>
                  <a:lnTo>
                    <a:pt x="7565" y="4405"/>
                  </a:lnTo>
                  <a:lnTo>
                    <a:pt x="7565" y="0"/>
                  </a:lnTo>
                  <a:lnTo>
                    <a:pt x="1209" y="2027"/>
                  </a:lnTo>
                  <a:lnTo>
                    <a:pt x="0" y="2413"/>
                  </a:lnTo>
                  <a:lnTo>
                    <a:pt x="2601" y="5988"/>
                  </a:lnTo>
                  <a:close/>
                </a:path>
              </a:pathLst>
            </a:custGeom>
            <a:gradFill flip="none" rotWithShape="1">
              <a:gsLst>
                <a:gs pos="0">
                  <a:srgbClr val="F9CF00">
                    <a:shade val="30000"/>
                    <a:satMod val="115000"/>
                  </a:srgbClr>
                </a:gs>
                <a:gs pos="50000">
                  <a:srgbClr val="F9CF00">
                    <a:shade val="67500"/>
                    <a:satMod val="115000"/>
                  </a:srgbClr>
                </a:gs>
                <a:gs pos="100000">
                  <a:srgbClr val="F9CF00">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12"/>
            <p:cNvSpPr>
              <a:spLocks/>
            </p:cNvSpPr>
            <p:nvPr/>
          </p:nvSpPr>
          <p:spPr bwMode="auto">
            <a:xfrm rot="10800000">
              <a:off x="2330631" y="3375696"/>
              <a:ext cx="1620324" cy="1188947"/>
            </a:xfrm>
            <a:custGeom>
              <a:avLst/>
              <a:gdLst>
                <a:gd name="T0" fmla="*/ 11839 w 15915"/>
                <a:gd name="T1" fmla="*/ 10425 h 10425"/>
                <a:gd name="T2" fmla="*/ 12018 w 15915"/>
                <a:gd name="T3" fmla="*/ 10365 h 10425"/>
                <a:gd name="T4" fmla="*/ 15915 w 15915"/>
                <a:gd name="T5" fmla="*/ 5008 h 10425"/>
                <a:gd name="T6" fmla="*/ 14281 w 15915"/>
                <a:gd name="T7" fmla="*/ 4494 h 10425"/>
                <a:gd name="T8" fmla="*/ 0 w 15915"/>
                <a:gd name="T9" fmla="*/ 0 h 10425"/>
                <a:gd name="T10" fmla="*/ 0 w 15915"/>
                <a:gd name="T11" fmla="*/ 6700 h 10425"/>
                <a:gd name="T12" fmla="*/ 11839 w 15915"/>
                <a:gd name="T13" fmla="*/ 10425 h 10425"/>
              </a:gdLst>
              <a:ahLst/>
              <a:cxnLst>
                <a:cxn ang="0">
                  <a:pos x="T0" y="T1"/>
                </a:cxn>
                <a:cxn ang="0">
                  <a:pos x="T2" y="T3"/>
                </a:cxn>
                <a:cxn ang="0">
                  <a:pos x="T4" y="T5"/>
                </a:cxn>
                <a:cxn ang="0">
                  <a:pos x="T6" y="T7"/>
                </a:cxn>
                <a:cxn ang="0">
                  <a:pos x="T8" y="T9"/>
                </a:cxn>
                <a:cxn ang="0">
                  <a:pos x="T10" y="T11"/>
                </a:cxn>
                <a:cxn ang="0">
                  <a:pos x="T12" y="T13"/>
                </a:cxn>
              </a:cxnLst>
              <a:rect l="0" t="0" r="r" b="b"/>
              <a:pathLst>
                <a:path w="15915" h="10425">
                  <a:moveTo>
                    <a:pt x="11839" y="10425"/>
                  </a:moveTo>
                  <a:lnTo>
                    <a:pt x="12018" y="10365"/>
                  </a:lnTo>
                  <a:lnTo>
                    <a:pt x="15915" y="5008"/>
                  </a:lnTo>
                  <a:lnTo>
                    <a:pt x="14281" y="4494"/>
                  </a:lnTo>
                  <a:lnTo>
                    <a:pt x="0" y="0"/>
                  </a:lnTo>
                  <a:lnTo>
                    <a:pt x="0" y="6700"/>
                  </a:lnTo>
                  <a:lnTo>
                    <a:pt x="11839" y="10425"/>
                  </a:lnTo>
                  <a:close/>
                </a:path>
              </a:pathLst>
            </a:custGeom>
            <a:gradFill flip="none" rotWithShape="1">
              <a:gsLst>
                <a:gs pos="0">
                  <a:srgbClr val="5B7F8F">
                    <a:shade val="30000"/>
                    <a:satMod val="115000"/>
                  </a:srgbClr>
                </a:gs>
                <a:gs pos="50000">
                  <a:srgbClr val="5B7F8F">
                    <a:shade val="67500"/>
                    <a:satMod val="115000"/>
                  </a:srgbClr>
                </a:gs>
                <a:gs pos="100000">
                  <a:srgbClr val="5B7F8F">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13"/>
            <p:cNvSpPr>
              <a:spLocks/>
            </p:cNvSpPr>
            <p:nvPr/>
          </p:nvSpPr>
          <p:spPr bwMode="auto">
            <a:xfrm rot="10800000">
              <a:off x="2827359" y="2820428"/>
              <a:ext cx="1123596" cy="804180"/>
            </a:xfrm>
            <a:custGeom>
              <a:avLst/>
              <a:gdLst>
                <a:gd name="T0" fmla="*/ 8427 w 11034"/>
                <a:gd name="T1" fmla="*/ 7056 h 7056"/>
                <a:gd name="T2" fmla="*/ 11034 w 11034"/>
                <a:gd name="T3" fmla="*/ 3473 h 7056"/>
                <a:gd name="T4" fmla="*/ 9472 w 11034"/>
                <a:gd name="T5" fmla="*/ 2981 h 7056"/>
                <a:gd name="T6" fmla="*/ 0 w 11034"/>
                <a:gd name="T7" fmla="*/ 0 h 7056"/>
                <a:gd name="T8" fmla="*/ 0 w 11034"/>
                <a:gd name="T9" fmla="*/ 4404 h 7056"/>
                <a:gd name="T10" fmla="*/ 8427 w 11034"/>
                <a:gd name="T11" fmla="*/ 7056 h 7056"/>
              </a:gdLst>
              <a:ahLst/>
              <a:cxnLst>
                <a:cxn ang="0">
                  <a:pos x="T0" y="T1"/>
                </a:cxn>
                <a:cxn ang="0">
                  <a:pos x="T2" y="T3"/>
                </a:cxn>
                <a:cxn ang="0">
                  <a:pos x="T4" y="T5"/>
                </a:cxn>
                <a:cxn ang="0">
                  <a:pos x="T6" y="T7"/>
                </a:cxn>
                <a:cxn ang="0">
                  <a:pos x="T8" y="T9"/>
                </a:cxn>
                <a:cxn ang="0">
                  <a:pos x="T10" y="T11"/>
                </a:cxn>
              </a:cxnLst>
              <a:rect l="0" t="0" r="r" b="b"/>
              <a:pathLst>
                <a:path w="11034" h="7056">
                  <a:moveTo>
                    <a:pt x="8427" y="7056"/>
                  </a:moveTo>
                  <a:lnTo>
                    <a:pt x="11034" y="3473"/>
                  </a:lnTo>
                  <a:lnTo>
                    <a:pt x="9472" y="2981"/>
                  </a:lnTo>
                  <a:lnTo>
                    <a:pt x="0" y="0"/>
                  </a:lnTo>
                  <a:lnTo>
                    <a:pt x="0" y="4404"/>
                  </a:lnTo>
                  <a:lnTo>
                    <a:pt x="8427" y="7056"/>
                  </a:lnTo>
                  <a:close/>
                </a:path>
              </a:pathLst>
            </a:custGeom>
            <a:gradFill flip="none" rotWithShape="1">
              <a:gsLst>
                <a:gs pos="0">
                  <a:srgbClr val="CDA100">
                    <a:shade val="30000"/>
                    <a:satMod val="115000"/>
                  </a:srgbClr>
                </a:gs>
                <a:gs pos="50000">
                  <a:srgbClr val="CDA100">
                    <a:shade val="67500"/>
                    <a:satMod val="115000"/>
                  </a:srgbClr>
                </a:gs>
                <a:gs pos="100000">
                  <a:srgbClr val="CDA100">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14"/>
            <p:cNvSpPr>
              <a:spLocks/>
            </p:cNvSpPr>
            <p:nvPr/>
          </p:nvSpPr>
          <p:spPr bwMode="auto">
            <a:xfrm rot="10800000">
              <a:off x="2224931" y="4052229"/>
              <a:ext cx="1726024" cy="711180"/>
            </a:xfrm>
            <a:custGeom>
              <a:avLst/>
              <a:gdLst>
                <a:gd name="T0" fmla="*/ 0 w 16950"/>
                <a:gd name="T1" fmla="*/ 1750 h 6244"/>
                <a:gd name="T2" fmla="*/ 14281 w 16950"/>
                <a:gd name="T3" fmla="*/ 6244 h 6244"/>
                <a:gd name="T4" fmla="*/ 16942 w 16950"/>
                <a:gd name="T5" fmla="*/ 5346 h 6244"/>
                <a:gd name="T6" fmla="*/ 16950 w 16950"/>
                <a:gd name="T7" fmla="*/ 5334 h 6244"/>
                <a:gd name="T8" fmla="*/ 0 w 16950"/>
                <a:gd name="T9" fmla="*/ 0 h 6244"/>
                <a:gd name="T10" fmla="*/ 0 w 16950"/>
                <a:gd name="T11" fmla="*/ 1750 h 6244"/>
              </a:gdLst>
              <a:ahLst/>
              <a:cxnLst>
                <a:cxn ang="0">
                  <a:pos x="T0" y="T1"/>
                </a:cxn>
                <a:cxn ang="0">
                  <a:pos x="T2" y="T3"/>
                </a:cxn>
                <a:cxn ang="0">
                  <a:pos x="T4" y="T5"/>
                </a:cxn>
                <a:cxn ang="0">
                  <a:pos x="T6" y="T7"/>
                </a:cxn>
                <a:cxn ang="0">
                  <a:pos x="T8" y="T9"/>
                </a:cxn>
                <a:cxn ang="0">
                  <a:pos x="T10" y="T11"/>
                </a:cxn>
              </a:cxnLst>
              <a:rect l="0" t="0" r="r" b="b"/>
              <a:pathLst>
                <a:path w="16950" h="6244">
                  <a:moveTo>
                    <a:pt x="0" y="1750"/>
                  </a:moveTo>
                  <a:lnTo>
                    <a:pt x="14281" y="6244"/>
                  </a:lnTo>
                  <a:lnTo>
                    <a:pt x="16942" y="5346"/>
                  </a:lnTo>
                  <a:lnTo>
                    <a:pt x="16950" y="5334"/>
                  </a:lnTo>
                  <a:lnTo>
                    <a:pt x="0" y="0"/>
                  </a:lnTo>
                  <a:lnTo>
                    <a:pt x="0" y="1750"/>
                  </a:lnTo>
                  <a:close/>
                </a:path>
              </a:pathLst>
            </a:custGeom>
            <a:solidFill>
              <a:srgbClr val="1B241F"/>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15"/>
            <p:cNvSpPr>
              <a:spLocks/>
            </p:cNvSpPr>
            <p:nvPr/>
          </p:nvSpPr>
          <p:spPr bwMode="auto">
            <a:xfrm rot="10800000">
              <a:off x="3950955" y="4148877"/>
              <a:ext cx="2261855" cy="1686773"/>
            </a:xfrm>
            <a:custGeom>
              <a:avLst/>
              <a:gdLst>
                <a:gd name="T0" fmla="*/ 5304 w 22213"/>
                <a:gd name="T1" fmla="*/ 14794 h 14794"/>
                <a:gd name="T2" fmla="*/ 22213 w 22213"/>
                <a:gd name="T3" fmla="*/ 9401 h 14794"/>
                <a:gd name="T4" fmla="*/ 22213 w 22213"/>
                <a:gd name="T5" fmla="*/ 0 h 14794"/>
                <a:gd name="T6" fmla="*/ 0 w 22213"/>
                <a:gd name="T7" fmla="*/ 7501 h 14794"/>
                <a:gd name="T8" fmla="*/ 5304 w 22213"/>
                <a:gd name="T9" fmla="*/ 14794 h 14794"/>
              </a:gdLst>
              <a:ahLst/>
              <a:cxnLst>
                <a:cxn ang="0">
                  <a:pos x="T0" y="T1"/>
                </a:cxn>
                <a:cxn ang="0">
                  <a:pos x="T2" y="T3"/>
                </a:cxn>
                <a:cxn ang="0">
                  <a:pos x="T4" y="T5"/>
                </a:cxn>
                <a:cxn ang="0">
                  <a:pos x="T6" y="T7"/>
                </a:cxn>
                <a:cxn ang="0">
                  <a:pos x="T8" y="T9"/>
                </a:cxn>
              </a:cxnLst>
              <a:rect l="0" t="0" r="r" b="b"/>
              <a:pathLst>
                <a:path w="22213" h="14794">
                  <a:moveTo>
                    <a:pt x="5304" y="14794"/>
                  </a:moveTo>
                  <a:lnTo>
                    <a:pt x="22213" y="9401"/>
                  </a:lnTo>
                  <a:lnTo>
                    <a:pt x="22213" y="0"/>
                  </a:lnTo>
                  <a:lnTo>
                    <a:pt x="0" y="7501"/>
                  </a:lnTo>
                  <a:lnTo>
                    <a:pt x="5304" y="14794"/>
                  </a:lnTo>
                  <a:close/>
                </a:path>
              </a:pathLst>
            </a:custGeom>
            <a:gradFill flip="none" rotWithShape="1">
              <a:gsLst>
                <a:gs pos="0">
                  <a:srgbClr val="36433C">
                    <a:shade val="30000"/>
                    <a:satMod val="115000"/>
                  </a:srgbClr>
                </a:gs>
                <a:gs pos="50000">
                  <a:srgbClr val="36433C">
                    <a:shade val="67500"/>
                    <a:satMod val="115000"/>
                  </a:srgbClr>
                </a:gs>
                <a:gs pos="100000">
                  <a:srgbClr val="36433C">
                    <a:shade val="100000"/>
                    <a:satMod val="115000"/>
                  </a:srgbClr>
                </a:gs>
              </a:gsLst>
              <a:path path="circle">
                <a:fillToRect l="100000" b="100000"/>
              </a:path>
              <a:tileRect t="-100000" r="-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16"/>
            <p:cNvSpPr>
              <a:spLocks/>
            </p:cNvSpPr>
            <p:nvPr/>
          </p:nvSpPr>
          <p:spPr bwMode="auto">
            <a:xfrm rot="10800000">
              <a:off x="3950954" y="2204985"/>
              <a:ext cx="505282" cy="253472"/>
            </a:xfrm>
            <a:custGeom>
              <a:avLst/>
              <a:gdLst>
                <a:gd name="T0" fmla="*/ 4964 w 4964"/>
                <a:gd name="T1" fmla="*/ 1177 h 2225"/>
                <a:gd name="T2" fmla="*/ 4964 w 4964"/>
                <a:gd name="T3" fmla="*/ 0 h 2225"/>
                <a:gd name="T4" fmla="*/ 0 w 4964"/>
                <a:gd name="T5" fmla="*/ 1583 h 2225"/>
                <a:gd name="T6" fmla="*/ 73 w 4964"/>
                <a:gd name="T7" fmla="*/ 1683 h 2225"/>
                <a:gd name="T8" fmla="*/ 1676 w 4964"/>
                <a:gd name="T9" fmla="*/ 2225 h 2225"/>
                <a:gd name="T10" fmla="*/ 4964 w 4964"/>
                <a:gd name="T11" fmla="*/ 1177 h 2225"/>
              </a:gdLst>
              <a:ahLst/>
              <a:cxnLst>
                <a:cxn ang="0">
                  <a:pos x="T0" y="T1"/>
                </a:cxn>
                <a:cxn ang="0">
                  <a:pos x="T2" y="T3"/>
                </a:cxn>
                <a:cxn ang="0">
                  <a:pos x="T4" y="T5"/>
                </a:cxn>
                <a:cxn ang="0">
                  <a:pos x="T6" y="T7"/>
                </a:cxn>
                <a:cxn ang="0">
                  <a:pos x="T8" y="T9"/>
                </a:cxn>
                <a:cxn ang="0">
                  <a:pos x="T10" y="T11"/>
                </a:cxn>
              </a:cxnLst>
              <a:rect l="0" t="0" r="r" b="b"/>
              <a:pathLst>
                <a:path w="4964" h="2225">
                  <a:moveTo>
                    <a:pt x="4964" y="1177"/>
                  </a:moveTo>
                  <a:lnTo>
                    <a:pt x="4964" y="0"/>
                  </a:lnTo>
                  <a:lnTo>
                    <a:pt x="0" y="1583"/>
                  </a:lnTo>
                  <a:lnTo>
                    <a:pt x="73" y="1683"/>
                  </a:lnTo>
                  <a:lnTo>
                    <a:pt x="1676" y="2225"/>
                  </a:lnTo>
                  <a:lnTo>
                    <a:pt x="4964" y="1177"/>
                  </a:lnTo>
                  <a:close/>
                </a:path>
              </a:pathLst>
            </a:custGeom>
            <a:solidFill>
              <a:srgbClr val="A18300"/>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17"/>
            <p:cNvSpPr>
              <a:spLocks/>
            </p:cNvSpPr>
            <p:nvPr/>
          </p:nvSpPr>
          <p:spPr bwMode="auto">
            <a:xfrm rot="10800000">
              <a:off x="3093136" y="2734722"/>
              <a:ext cx="857818" cy="388414"/>
            </a:xfrm>
            <a:custGeom>
              <a:avLst/>
              <a:gdLst>
                <a:gd name="T0" fmla="*/ 0 w 8427"/>
                <a:gd name="T1" fmla="*/ 1425 h 3409"/>
                <a:gd name="T2" fmla="*/ 6302 w 8427"/>
                <a:gd name="T3" fmla="*/ 3409 h 3409"/>
                <a:gd name="T4" fmla="*/ 8391 w 8427"/>
                <a:gd name="T5" fmla="*/ 2703 h 3409"/>
                <a:gd name="T6" fmla="*/ 8427 w 8427"/>
                <a:gd name="T7" fmla="*/ 2652 h 3409"/>
                <a:gd name="T8" fmla="*/ 0 w 8427"/>
                <a:gd name="T9" fmla="*/ 0 h 3409"/>
                <a:gd name="T10" fmla="*/ 0 w 8427"/>
                <a:gd name="T11" fmla="*/ 1425 h 3409"/>
              </a:gdLst>
              <a:ahLst/>
              <a:cxnLst>
                <a:cxn ang="0">
                  <a:pos x="T0" y="T1"/>
                </a:cxn>
                <a:cxn ang="0">
                  <a:pos x="T2" y="T3"/>
                </a:cxn>
                <a:cxn ang="0">
                  <a:pos x="T4" y="T5"/>
                </a:cxn>
                <a:cxn ang="0">
                  <a:pos x="T6" y="T7"/>
                </a:cxn>
                <a:cxn ang="0">
                  <a:pos x="T8" y="T9"/>
                </a:cxn>
                <a:cxn ang="0">
                  <a:pos x="T10" y="T11"/>
                </a:cxn>
              </a:cxnLst>
              <a:rect l="0" t="0" r="r" b="b"/>
              <a:pathLst>
                <a:path w="8427" h="3409">
                  <a:moveTo>
                    <a:pt x="0" y="1425"/>
                  </a:moveTo>
                  <a:lnTo>
                    <a:pt x="6302" y="3409"/>
                  </a:lnTo>
                  <a:lnTo>
                    <a:pt x="8391" y="2703"/>
                  </a:lnTo>
                  <a:lnTo>
                    <a:pt x="8427" y="2652"/>
                  </a:lnTo>
                  <a:lnTo>
                    <a:pt x="0" y="0"/>
                  </a:lnTo>
                  <a:lnTo>
                    <a:pt x="0" y="1425"/>
                  </a:lnTo>
                  <a:close/>
                </a:path>
              </a:pathLst>
            </a:custGeom>
            <a:solidFill>
              <a:srgbClr val="7F6100"/>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18"/>
            <p:cNvSpPr>
              <a:spLocks/>
            </p:cNvSpPr>
            <p:nvPr/>
          </p:nvSpPr>
          <p:spPr bwMode="auto">
            <a:xfrm rot="10800000">
              <a:off x="1689100" y="4156171"/>
              <a:ext cx="2261855" cy="1679479"/>
            </a:xfrm>
            <a:custGeom>
              <a:avLst/>
              <a:gdLst>
                <a:gd name="T0" fmla="*/ 16950 w 22213"/>
                <a:gd name="T1" fmla="*/ 14735 h 14735"/>
                <a:gd name="T2" fmla="*/ 22213 w 22213"/>
                <a:gd name="T3" fmla="*/ 7501 h 14735"/>
                <a:gd name="T4" fmla="*/ 0 w 22213"/>
                <a:gd name="T5" fmla="*/ 0 h 14735"/>
                <a:gd name="T6" fmla="*/ 0 w 22213"/>
                <a:gd name="T7" fmla="*/ 9401 h 14735"/>
                <a:gd name="T8" fmla="*/ 16950 w 22213"/>
                <a:gd name="T9" fmla="*/ 14735 h 14735"/>
              </a:gdLst>
              <a:ahLst/>
              <a:cxnLst>
                <a:cxn ang="0">
                  <a:pos x="T0" y="T1"/>
                </a:cxn>
                <a:cxn ang="0">
                  <a:pos x="T2" y="T3"/>
                </a:cxn>
                <a:cxn ang="0">
                  <a:pos x="T4" y="T5"/>
                </a:cxn>
                <a:cxn ang="0">
                  <a:pos x="T6" y="T7"/>
                </a:cxn>
                <a:cxn ang="0">
                  <a:pos x="T8" y="T9"/>
                </a:cxn>
              </a:cxnLst>
              <a:rect l="0" t="0" r="r" b="b"/>
              <a:pathLst>
                <a:path w="22213" h="14735">
                  <a:moveTo>
                    <a:pt x="16950" y="14735"/>
                  </a:moveTo>
                  <a:lnTo>
                    <a:pt x="22213" y="7501"/>
                  </a:lnTo>
                  <a:lnTo>
                    <a:pt x="0" y="0"/>
                  </a:lnTo>
                  <a:lnTo>
                    <a:pt x="0" y="9401"/>
                  </a:lnTo>
                  <a:lnTo>
                    <a:pt x="16950" y="14735"/>
                  </a:lnTo>
                  <a:close/>
                </a:path>
              </a:pathLst>
            </a:custGeom>
            <a:gradFill flip="none" rotWithShape="1">
              <a:gsLst>
                <a:gs pos="0">
                  <a:srgbClr val="36433C">
                    <a:shade val="30000"/>
                    <a:satMod val="115000"/>
                  </a:srgbClr>
                </a:gs>
                <a:gs pos="50000">
                  <a:srgbClr val="36433C">
                    <a:shade val="67500"/>
                    <a:satMod val="115000"/>
                  </a:srgbClr>
                </a:gs>
                <a:gs pos="100000">
                  <a:srgbClr val="36433C">
                    <a:shade val="100000"/>
                    <a:satMod val="115000"/>
                  </a:srgbClr>
                </a:gs>
              </a:gsLst>
              <a:path path="circle">
                <a:fillToRect l="100000" b="100000"/>
              </a:path>
              <a:tileRect t="-100000" r="-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19"/>
            <p:cNvSpPr>
              <a:spLocks/>
            </p:cNvSpPr>
            <p:nvPr/>
          </p:nvSpPr>
          <p:spPr bwMode="auto">
            <a:xfrm rot="10800000">
              <a:off x="3950955" y="1500186"/>
              <a:ext cx="435019" cy="824239"/>
            </a:xfrm>
            <a:custGeom>
              <a:avLst/>
              <a:gdLst>
                <a:gd name="T0" fmla="*/ 4270 w 4270"/>
                <a:gd name="T1" fmla="*/ 7230 h 7230"/>
                <a:gd name="T2" fmla="*/ 4270 w 4270"/>
                <a:gd name="T3" fmla="*/ 0 h 7230"/>
                <a:gd name="T4" fmla="*/ 982 w 4270"/>
                <a:gd name="T5" fmla="*/ 1048 h 7230"/>
                <a:gd name="T6" fmla="*/ 0 w 4270"/>
                <a:gd name="T7" fmla="*/ 1361 h 7230"/>
                <a:gd name="T8" fmla="*/ 4270 w 4270"/>
                <a:gd name="T9" fmla="*/ 7230 h 7230"/>
              </a:gdLst>
              <a:ahLst/>
              <a:cxnLst>
                <a:cxn ang="0">
                  <a:pos x="T0" y="T1"/>
                </a:cxn>
                <a:cxn ang="0">
                  <a:pos x="T2" y="T3"/>
                </a:cxn>
                <a:cxn ang="0">
                  <a:pos x="T4" y="T5"/>
                </a:cxn>
                <a:cxn ang="0">
                  <a:pos x="T6" y="T7"/>
                </a:cxn>
                <a:cxn ang="0">
                  <a:pos x="T8" y="T9"/>
                </a:cxn>
              </a:cxnLst>
              <a:rect l="0" t="0" r="r" b="b"/>
              <a:pathLst>
                <a:path w="4270" h="7230">
                  <a:moveTo>
                    <a:pt x="4270" y="7230"/>
                  </a:moveTo>
                  <a:lnTo>
                    <a:pt x="4270" y="0"/>
                  </a:lnTo>
                  <a:lnTo>
                    <a:pt x="982" y="1048"/>
                  </a:lnTo>
                  <a:lnTo>
                    <a:pt x="0" y="1361"/>
                  </a:lnTo>
                  <a:lnTo>
                    <a:pt x="4270" y="7230"/>
                  </a:lnTo>
                  <a:close/>
                </a:path>
              </a:pathLst>
            </a:custGeom>
            <a:gradFill flip="none" rotWithShape="1">
              <a:gsLst>
                <a:gs pos="0">
                  <a:srgbClr val="DC2E30">
                    <a:shade val="30000"/>
                    <a:satMod val="115000"/>
                  </a:srgbClr>
                </a:gs>
                <a:gs pos="50000">
                  <a:srgbClr val="DC2E30">
                    <a:shade val="67500"/>
                    <a:satMod val="115000"/>
                  </a:srgbClr>
                </a:gs>
                <a:gs pos="100000">
                  <a:srgbClr val="DC2E30">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20"/>
            <p:cNvSpPr>
              <a:spLocks/>
            </p:cNvSpPr>
            <p:nvPr/>
          </p:nvSpPr>
          <p:spPr bwMode="auto">
            <a:xfrm rot="10800000">
              <a:off x="3515324" y="1500186"/>
              <a:ext cx="435630" cy="824239"/>
            </a:xfrm>
            <a:custGeom>
              <a:avLst/>
              <a:gdLst>
                <a:gd name="T0" fmla="*/ 4281 w 4281"/>
                <a:gd name="T1" fmla="*/ 1347 h 7230"/>
                <a:gd name="T2" fmla="*/ 3214 w 4281"/>
                <a:gd name="T3" fmla="*/ 1011 h 7230"/>
                <a:gd name="T4" fmla="*/ 0 w 4281"/>
                <a:gd name="T5" fmla="*/ 0 h 7230"/>
                <a:gd name="T6" fmla="*/ 0 w 4281"/>
                <a:gd name="T7" fmla="*/ 7230 h 7230"/>
                <a:gd name="T8" fmla="*/ 4281 w 4281"/>
                <a:gd name="T9" fmla="*/ 1347 h 7230"/>
              </a:gdLst>
              <a:ahLst/>
              <a:cxnLst>
                <a:cxn ang="0">
                  <a:pos x="T0" y="T1"/>
                </a:cxn>
                <a:cxn ang="0">
                  <a:pos x="T2" y="T3"/>
                </a:cxn>
                <a:cxn ang="0">
                  <a:pos x="T4" y="T5"/>
                </a:cxn>
                <a:cxn ang="0">
                  <a:pos x="T6" y="T7"/>
                </a:cxn>
                <a:cxn ang="0">
                  <a:pos x="T8" y="T9"/>
                </a:cxn>
              </a:cxnLst>
              <a:rect l="0" t="0" r="r" b="b"/>
              <a:pathLst>
                <a:path w="4281" h="7230">
                  <a:moveTo>
                    <a:pt x="4281" y="1347"/>
                  </a:moveTo>
                  <a:lnTo>
                    <a:pt x="3214" y="1011"/>
                  </a:lnTo>
                  <a:lnTo>
                    <a:pt x="0" y="0"/>
                  </a:lnTo>
                  <a:lnTo>
                    <a:pt x="0" y="7230"/>
                  </a:lnTo>
                  <a:lnTo>
                    <a:pt x="4281" y="1347"/>
                  </a:lnTo>
                  <a:close/>
                </a:path>
              </a:pathLst>
            </a:custGeom>
            <a:gradFill flip="none" rotWithShape="1">
              <a:gsLst>
                <a:gs pos="0">
                  <a:srgbClr val="DC2E30">
                    <a:shade val="30000"/>
                    <a:satMod val="115000"/>
                  </a:srgbClr>
                </a:gs>
                <a:gs pos="50000">
                  <a:srgbClr val="DC2E30">
                    <a:shade val="67500"/>
                    <a:satMod val="115000"/>
                  </a:srgbClr>
                </a:gs>
                <a:gs pos="100000">
                  <a:srgbClr val="DC2E30">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21"/>
            <p:cNvSpPr>
              <a:spLocks/>
            </p:cNvSpPr>
            <p:nvPr/>
          </p:nvSpPr>
          <p:spPr bwMode="auto">
            <a:xfrm rot="10800000">
              <a:off x="3178674" y="2279749"/>
              <a:ext cx="772281" cy="680180"/>
            </a:xfrm>
            <a:custGeom>
              <a:avLst/>
              <a:gdLst>
                <a:gd name="T0" fmla="*/ 4976 w 7584"/>
                <a:gd name="T1" fmla="*/ 5972 h 5972"/>
                <a:gd name="T2" fmla="*/ 7584 w 7584"/>
                <a:gd name="T3" fmla="*/ 2387 h 5972"/>
                <a:gd name="T4" fmla="*/ 6302 w 7584"/>
                <a:gd name="T5" fmla="*/ 1984 h 5972"/>
                <a:gd name="T6" fmla="*/ 0 w 7584"/>
                <a:gd name="T7" fmla="*/ 0 h 5972"/>
                <a:gd name="T8" fmla="*/ 0 w 7584"/>
                <a:gd name="T9" fmla="*/ 4405 h 5972"/>
                <a:gd name="T10" fmla="*/ 4976 w 7584"/>
                <a:gd name="T11" fmla="*/ 5972 h 5972"/>
              </a:gdLst>
              <a:ahLst/>
              <a:cxnLst>
                <a:cxn ang="0">
                  <a:pos x="T0" y="T1"/>
                </a:cxn>
                <a:cxn ang="0">
                  <a:pos x="T2" y="T3"/>
                </a:cxn>
                <a:cxn ang="0">
                  <a:pos x="T4" y="T5"/>
                </a:cxn>
                <a:cxn ang="0">
                  <a:pos x="T6" y="T7"/>
                </a:cxn>
                <a:cxn ang="0">
                  <a:pos x="T8" y="T9"/>
                </a:cxn>
                <a:cxn ang="0">
                  <a:pos x="T10" y="T11"/>
                </a:cxn>
              </a:cxnLst>
              <a:rect l="0" t="0" r="r" b="b"/>
              <a:pathLst>
                <a:path w="7584" h="5972">
                  <a:moveTo>
                    <a:pt x="4976" y="5972"/>
                  </a:moveTo>
                  <a:lnTo>
                    <a:pt x="7584" y="2387"/>
                  </a:lnTo>
                  <a:lnTo>
                    <a:pt x="6302" y="1984"/>
                  </a:lnTo>
                  <a:lnTo>
                    <a:pt x="0" y="0"/>
                  </a:lnTo>
                  <a:lnTo>
                    <a:pt x="0" y="4405"/>
                  </a:lnTo>
                  <a:lnTo>
                    <a:pt x="4976" y="5972"/>
                  </a:lnTo>
                  <a:close/>
                </a:path>
              </a:pathLst>
            </a:custGeom>
            <a:gradFill flip="none" rotWithShape="1">
              <a:gsLst>
                <a:gs pos="0">
                  <a:srgbClr val="F9CF00">
                    <a:shade val="30000"/>
                    <a:satMod val="115000"/>
                  </a:srgbClr>
                </a:gs>
                <a:gs pos="50000">
                  <a:srgbClr val="F9CF00">
                    <a:shade val="67500"/>
                    <a:satMod val="115000"/>
                  </a:srgbClr>
                </a:gs>
                <a:gs pos="100000">
                  <a:srgbClr val="F9CF00">
                    <a:shade val="100000"/>
                    <a:satMod val="115000"/>
                  </a:srgbClr>
                </a:gs>
              </a:gsLst>
              <a:lin ang="108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22"/>
            <p:cNvSpPr>
              <a:spLocks/>
            </p:cNvSpPr>
            <p:nvPr/>
          </p:nvSpPr>
          <p:spPr bwMode="auto">
            <a:xfrm rot="10800000">
              <a:off x="3444451" y="2208631"/>
              <a:ext cx="506504" cy="249825"/>
            </a:xfrm>
            <a:custGeom>
              <a:avLst/>
              <a:gdLst>
                <a:gd name="T0" fmla="*/ 0 w 4976"/>
                <a:gd name="T1" fmla="*/ 1177 h 2188"/>
                <a:gd name="T2" fmla="*/ 3214 w 4976"/>
                <a:gd name="T3" fmla="*/ 2188 h 2188"/>
                <a:gd name="T4" fmla="*/ 4951 w 4976"/>
                <a:gd name="T5" fmla="*/ 1601 h 2188"/>
                <a:gd name="T6" fmla="*/ 4976 w 4976"/>
                <a:gd name="T7" fmla="*/ 1567 h 2188"/>
                <a:gd name="T8" fmla="*/ 0 w 4976"/>
                <a:gd name="T9" fmla="*/ 0 h 2188"/>
                <a:gd name="T10" fmla="*/ 0 w 4976"/>
                <a:gd name="T11" fmla="*/ 1177 h 2188"/>
              </a:gdLst>
              <a:ahLst/>
              <a:cxnLst>
                <a:cxn ang="0">
                  <a:pos x="T0" y="T1"/>
                </a:cxn>
                <a:cxn ang="0">
                  <a:pos x="T2" y="T3"/>
                </a:cxn>
                <a:cxn ang="0">
                  <a:pos x="T4" y="T5"/>
                </a:cxn>
                <a:cxn ang="0">
                  <a:pos x="T6" y="T7"/>
                </a:cxn>
                <a:cxn ang="0">
                  <a:pos x="T8" y="T9"/>
                </a:cxn>
                <a:cxn ang="0">
                  <a:pos x="T10" y="T11"/>
                </a:cxn>
              </a:cxnLst>
              <a:rect l="0" t="0" r="r" b="b"/>
              <a:pathLst>
                <a:path w="4976" h="2188">
                  <a:moveTo>
                    <a:pt x="0" y="1177"/>
                  </a:moveTo>
                  <a:lnTo>
                    <a:pt x="3214" y="2188"/>
                  </a:lnTo>
                  <a:lnTo>
                    <a:pt x="4951" y="1601"/>
                  </a:lnTo>
                  <a:lnTo>
                    <a:pt x="4976" y="1567"/>
                  </a:lnTo>
                  <a:lnTo>
                    <a:pt x="0" y="0"/>
                  </a:lnTo>
                  <a:lnTo>
                    <a:pt x="0" y="1177"/>
                  </a:lnTo>
                  <a:close/>
                </a:path>
              </a:pathLst>
            </a:custGeom>
            <a:solidFill>
              <a:srgbClr val="A18300"/>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Rectangle 35"/>
            <p:cNvSpPr/>
            <p:nvPr/>
          </p:nvSpPr>
          <p:spPr>
            <a:xfrm>
              <a:off x="3899005" y="1682664"/>
              <a:ext cx="403263" cy="6691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effectLst>
                    <a:outerShdw blurRad="38100" dist="38100" dir="2700000" algn="tl">
                      <a:srgbClr val="000000">
                        <a:alpha val="43137"/>
                      </a:srgbClr>
                    </a:outerShdw>
                  </a:effectLst>
                </a:rPr>
                <a:t>5</a:t>
              </a:r>
            </a:p>
          </p:txBody>
        </p:sp>
        <p:sp>
          <p:nvSpPr>
            <p:cNvPr id="57" name="Rectangle 56"/>
            <p:cNvSpPr/>
            <p:nvPr/>
          </p:nvSpPr>
          <p:spPr>
            <a:xfrm>
              <a:off x="4096729" y="2368140"/>
              <a:ext cx="403263" cy="412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effectLst>
                    <a:outerShdw blurRad="38100" dist="38100" dir="2700000" algn="tl">
                      <a:srgbClr val="000000">
                        <a:alpha val="43137"/>
                      </a:srgbClr>
                    </a:outerShdw>
                  </a:effectLst>
                </a:rPr>
                <a:t>4</a:t>
              </a:r>
            </a:p>
          </p:txBody>
        </p:sp>
        <p:sp>
          <p:nvSpPr>
            <p:cNvPr id="58" name="Rectangle 57"/>
            <p:cNvSpPr/>
            <p:nvPr/>
          </p:nvSpPr>
          <p:spPr>
            <a:xfrm>
              <a:off x="4272867" y="2984046"/>
              <a:ext cx="403263" cy="4039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ffectLst>
                    <a:outerShdw blurRad="38100" dist="38100" dir="2700000" algn="tl">
                      <a:srgbClr val="000000">
                        <a:alpha val="43137"/>
                      </a:srgbClr>
                    </a:outerShdw>
                  </a:effectLst>
                </a:rPr>
                <a:t>3</a:t>
              </a:r>
            </a:p>
          </p:txBody>
        </p:sp>
        <p:sp>
          <p:nvSpPr>
            <p:cNvPr id="60" name="Rectangle 59"/>
            <p:cNvSpPr/>
            <p:nvPr/>
          </p:nvSpPr>
          <p:spPr>
            <a:xfrm>
              <a:off x="4486786" y="3607392"/>
              <a:ext cx="403263" cy="620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rPr>
                <a:t>2</a:t>
              </a:r>
            </a:p>
          </p:txBody>
        </p:sp>
        <p:sp>
          <p:nvSpPr>
            <p:cNvPr id="61" name="Rectangle 60"/>
            <p:cNvSpPr/>
            <p:nvPr/>
          </p:nvSpPr>
          <p:spPr>
            <a:xfrm>
              <a:off x="4806940" y="4487019"/>
              <a:ext cx="403263" cy="8326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1</a:t>
              </a:r>
            </a:p>
          </p:txBody>
        </p:sp>
      </p:grpSp>
    </p:spTree>
    <p:extLst>
      <p:ext uri="{BB962C8B-B14F-4D97-AF65-F5344CB8AC3E}">
        <p14:creationId xmlns:p14="http://schemas.microsoft.com/office/powerpoint/2010/main" val="3205787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2"/>
          <p:cNvSpPr>
            <a:spLocks noGrp="1"/>
          </p:cNvSpPr>
          <p:nvPr>
            <p:ph type="dt" sz="half" idx="10"/>
          </p:nvPr>
        </p:nvSpPr>
        <p:spPr/>
        <p:txBody>
          <a:bodyPr/>
          <a:lstStyle/>
          <a:p>
            <a:r>
              <a:rPr lang="fr-FR">
                <a:solidFill>
                  <a:prstClr val="black">
                    <a:lumMod val="95000"/>
                    <a:lumOff val="5000"/>
                  </a:prstClr>
                </a:solidFill>
              </a:rPr>
              <a:t>Your date comes here</a:t>
            </a:r>
            <a:endParaRPr lang="en-US" dirty="0">
              <a:solidFill>
                <a:prstClr val="black">
                  <a:lumMod val="95000"/>
                  <a:lumOff val="5000"/>
                </a:prstClr>
              </a:solidFill>
            </a:endParaRPr>
          </a:p>
        </p:txBody>
      </p:sp>
      <p:sp>
        <p:nvSpPr>
          <p:cNvPr id="14" name="Footer Placeholder 3"/>
          <p:cNvSpPr>
            <a:spLocks noGrp="1"/>
          </p:cNvSpPr>
          <p:nvPr>
            <p:ph type="ftr" sz="quarter" idx="11"/>
          </p:nvPr>
        </p:nvSpPr>
        <p:spPr/>
        <p:txBody>
          <a:bodyPr/>
          <a:lstStyle/>
          <a:p>
            <a:r>
              <a:rPr lang="en-US">
                <a:solidFill>
                  <a:prstClr val="black">
                    <a:lumMod val="95000"/>
                    <a:lumOff val="5000"/>
                  </a:prstClr>
                </a:solidFill>
              </a:rPr>
              <a:t>Your footer comes here</a:t>
            </a:r>
          </a:p>
        </p:txBody>
      </p:sp>
      <p:sp>
        <p:nvSpPr>
          <p:cNvPr id="62475" name="Rectangle 11"/>
          <p:cNvSpPr>
            <a:spLocks noGrp="1" noChangeArrowheads="1"/>
          </p:cNvSpPr>
          <p:nvPr>
            <p:ph type="title" idx="4294967295"/>
          </p:nvPr>
        </p:nvSpPr>
        <p:spPr>
          <a:xfrm>
            <a:off x="0" y="71438"/>
            <a:ext cx="8229600" cy="796925"/>
          </a:xfrm>
        </p:spPr>
        <p:txBody>
          <a:bodyPr/>
          <a:lstStyle/>
          <a:p>
            <a:r>
              <a:rPr lang="en-GB" dirty="0"/>
              <a:t>Conditions of use</a:t>
            </a:r>
          </a:p>
        </p:txBody>
      </p:sp>
      <p:sp>
        <p:nvSpPr>
          <p:cNvPr id="62466" name="Rectangle 2"/>
          <p:cNvSpPr>
            <a:spLocks noChangeArrowheads="1"/>
          </p:cNvSpPr>
          <p:nvPr/>
        </p:nvSpPr>
        <p:spPr bwMode="auto">
          <a:xfrm>
            <a:off x="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endParaRPr lang="fr-FR">
              <a:solidFill>
                <a:prstClr val="black"/>
              </a:solidFill>
            </a:endParaRPr>
          </a:p>
        </p:txBody>
      </p:sp>
      <p:sp>
        <p:nvSpPr>
          <p:cNvPr id="62470" name="Rectangle 6"/>
          <p:cNvSpPr>
            <a:spLocks noChangeArrowheads="1"/>
          </p:cNvSpPr>
          <p:nvPr/>
        </p:nvSpPr>
        <p:spPr bwMode="auto">
          <a:xfrm>
            <a:off x="3995738" y="6568901"/>
            <a:ext cx="5003800" cy="244475"/>
          </a:xfrm>
          <a:prstGeom prst="rect">
            <a:avLst/>
          </a:prstGeom>
          <a:noFill/>
          <a:ln w="9525">
            <a:noFill/>
            <a:miter lim="800000"/>
            <a:headEnd/>
            <a:tailEnd/>
          </a:ln>
          <a:effectLst/>
        </p:spPr>
        <p:txBody>
          <a:bodyPr anchor="ctr">
            <a:spAutoFit/>
          </a:bodyPr>
          <a:lstStyle/>
          <a:p>
            <a:r>
              <a:rPr lang="fr-FR" sz="1000" dirty="0">
                <a:solidFill>
                  <a:prstClr val="black"/>
                </a:solidFill>
                <a:hlinkClick r:id="rId3"/>
              </a:rPr>
              <a:t>http://creativecommons.org/licenses/by-sa/3.0/</a:t>
            </a:r>
            <a:r>
              <a:rPr lang="fr-FR" sz="1000" dirty="0">
                <a:solidFill>
                  <a:prstClr val="black"/>
                </a:solidFill>
              </a:rPr>
              <a:t> </a:t>
            </a:r>
          </a:p>
        </p:txBody>
      </p:sp>
      <p:sp>
        <p:nvSpPr>
          <p:cNvPr id="62472" name="Line 8"/>
          <p:cNvSpPr>
            <a:spLocks noChangeShapeType="1"/>
          </p:cNvSpPr>
          <p:nvPr/>
        </p:nvSpPr>
        <p:spPr bwMode="auto">
          <a:xfrm>
            <a:off x="3127376" y="1412875"/>
            <a:ext cx="0" cy="4464050"/>
          </a:xfrm>
          <a:prstGeom prst="line">
            <a:avLst/>
          </a:prstGeom>
          <a:noFill/>
          <a:ln w="9525">
            <a:solidFill>
              <a:srgbClr val="C0C0C0"/>
            </a:solidFill>
            <a:round/>
            <a:headEnd/>
            <a:tailEnd/>
          </a:ln>
          <a:effectLst/>
        </p:spPr>
        <p:txBody>
          <a:bodyPr/>
          <a:lstStyle/>
          <a:p>
            <a:endParaRPr lang="fr-FR">
              <a:solidFill>
                <a:prstClr val="black"/>
              </a:solidFill>
            </a:endParaRPr>
          </a:p>
        </p:txBody>
      </p:sp>
      <p:sp>
        <p:nvSpPr>
          <p:cNvPr id="62474" name="Rectangle 10"/>
          <p:cNvSpPr>
            <a:spLocks noChangeArrowheads="1"/>
          </p:cNvSpPr>
          <p:nvPr/>
        </p:nvSpPr>
        <p:spPr bwMode="auto">
          <a:xfrm>
            <a:off x="611188" y="6153964"/>
            <a:ext cx="1789272" cy="553998"/>
          </a:xfrm>
          <a:prstGeom prst="rect">
            <a:avLst/>
          </a:prstGeom>
          <a:noFill/>
          <a:ln w="9525">
            <a:noFill/>
            <a:miter lim="800000"/>
            <a:headEnd/>
            <a:tailEnd/>
          </a:ln>
          <a:effectLst/>
        </p:spPr>
        <p:txBody>
          <a:bodyPr wrap="none" anchor="ctr">
            <a:spAutoFit/>
          </a:bodyPr>
          <a:lstStyle/>
          <a:p>
            <a:r>
              <a:rPr lang="fr-FR" sz="1000" dirty="0">
                <a:solidFill>
                  <a:prstClr val="black"/>
                </a:solidFill>
                <a:hlinkClick r:id="rId4"/>
              </a:rPr>
              <a:t>http://www.showeet.com</a:t>
            </a:r>
            <a:endParaRPr lang="fr-FR" sz="1000" dirty="0">
              <a:solidFill>
                <a:prstClr val="black"/>
              </a:solidFill>
            </a:endParaRPr>
          </a:p>
          <a:p>
            <a:endParaRPr lang="fr-FR" sz="1000" dirty="0">
              <a:solidFill>
                <a:prstClr val="black"/>
              </a:solidFill>
            </a:endParaRPr>
          </a:p>
          <a:p>
            <a:r>
              <a:rPr lang="fr-FR" sz="1000" dirty="0">
                <a:solidFill>
                  <a:prstClr val="black"/>
                </a:solidFill>
              </a:rPr>
              <a:t>Contact: Showeet@ymail.com </a:t>
            </a:r>
          </a:p>
        </p:txBody>
      </p:sp>
      <p:sp>
        <p:nvSpPr>
          <p:cNvPr id="62479" name="Rectangle 15"/>
          <p:cNvSpPr>
            <a:spLocks noChangeArrowheads="1"/>
          </p:cNvSpPr>
          <p:nvPr/>
        </p:nvSpPr>
        <p:spPr bwMode="auto">
          <a:xfrm>
            <a:off x="3707904" y="1479478"/>
            <a:ext cx="5291634" cy="4728217"/>
          </a:xfrm>
          <a:prstGeom prst="rect">
            <a:avLst/>
          </a:prstGeom>
          <a:noFill/>
          <a:ln w="9525">
            <a:noFill/>
            <a:miter lim="800000"/>
            <a:headEnd/>
            <a:tailEnd/>
          </a:ln>
          <a:effectLst/>
        </p:spPr>
        <p:txBody>
          <a:bodyPr wrap="square">
            <a:spAutoFit/>
          </a:bodyPr>
          <a:lstStyle/>
          <a:p>
            <a:r>
              <a:rPr lang="en-US" sz="1600" b="1" dirty="0">
                <a:solidFill>
                  <a:prstClr val="black"/>
                </a:solidFill>
              </a:rPr>
              <a:t>With the use of this free </a:t>
            </a:r>
            <a:r>
              <a:rPr lang="en-US" sz="1600" b="1" dirty="0">
                <a:solidFill>
                  <a:srgbClr val="018BB0"/>
                </a:solidFill>
              </a:rPr>
              <a:t>diagram </a:t>
            </a:r>
            <a:r>
              <a:rPr lang="en-US" sz="1600" b="1" dirty="0">
                <a:solidFill>
                  <a:prstClr val="black"/>
                </a:solidFill>
              </a:rPr>
              <a:t>you accept the following use and license conditions.</a:t>
            </a:r>
            <a:endParaRPr lang="en-US" sz="1000" dirty="0">
              <a:solidFill>
                <a:prstClr val="black"/>
              </a:solidFill>
            </a:endParaRPr>
          </a:p>
          <a:p>
            <a:pPr>
              <a:spcBef>
                <a:spcPct val="50000"/>
              </a:spcBef>
            </a:pPr>
            <a:endParaRPr lang="en-US" sz="400" dirty="0">
              <a:solidFill>
                <a:prstClr val="black"/>
              </a:solidFill>
            </a:endParaRPr>
          </a:p>
          <a:p>
            <a:pPr>
              <a:spcBef>
                <a:spcPct val="50000"/>
              </a:spcBef>
            </a:pPr>
            <a:r>
              <a:rPr lang="en-US" sz="1200" dirty="0">
                <a:solidFill>
                  <a:prstClr val="black"/>
                </a:solidFill>
              </a:rPr>
              <a:t>You are free:</a:t>
            </a:r>
          </a:p>
          <a:p>
            <a:pPr>
              <a:spcBef>
                <a:spcPct val="50000"/>
              </a:spcBef>
            </a:pPr>
            <a:endParaRPr lang="en-US" sz="800" dirty="0">
              <a:solidFill>
                <a:prstClr val="black"/>
              </a:solidFill>
            </a:endParaRPr>
          </a:p>
          <a:p>
            <a:pPr>
              <a:spcBef>
                <a:spcPct val="50000"/>
              </a:spcBef>
            </a:pPr>
            <a:r>
              <a:rPr lang="en-US" sz="1400" b="1" dirty="0">
                <a:solidFill>
                  <a:prstClr val="black"/>
                </a:solidFill>
              </a:rPr>
              <a:t>To Share</a:t>
            </a:r>
            <a:r>
              <a:rPr lang="en-US" sz="1200" dirty="0">
                <a:solidFill>
                  <a:prstClr val="black"/>
                </a:solidFill>
              </a:rPr>
              <a:t> — to copy, distribute and transmit the work</a:t>
            </a:r>
          </a:p>
          <a:p>
            <a:pPr>
              <a:spcBef>
                <a:spcPct val="50000"/>
              </a:spcBef>
            </a:pPr>
            <a:r>
              <a:rPr lang="en-US" sz="1400" b="1" dirty="0">
                <a:solidFill>
                  <a:prstClr val="black"/>
                </a:solidFill>
              </a:rPr>
              <a:t>To Remix </a:t>
            </a:r>
            <a:r>
              <a:rPr lang="en-US" sz="1200" dirty="0">
                <a:solidFill>
                  <a:prstClr val="black"/>
                </a:solidFill>
              </a:rPr>
              <a:t>— to adapt the work</a:t>
            </a:r>
          </a:p>
          <a:p>
            <a:pPr>
              <a:spcBef>
                <a:spcPct val="50000"/>
              </a:spcBef>
            </a:pPr>
            <a:endParaRPr lang="en-US" sz="600" dirty="0">
              <a:solidFill>
                <a:prstClr val="black"/>
              </a:solidFill>
            </a:endParaRPr>
          </a:p>
          <a:p>
            <a:pPr>
              <a:spcBef>
                <a:spcPct val="50000"/>
              </a:spcBef>
            </a:pPr>
            <a:r>
              <a:rPr lang="en-US" sz="1200" dirty="0">
                <a:solidFill>
                  <a:prstClr val="black"/>
                </a:solidFill>
              </a:rPr>
              <a:t>Under the following conditions:</a:t>
            </a:r>
            <a:endParaRPr lang="en-US" sz="800" dirty="0">
              <a:solidFill>
                <a:prstClr val="black"/>
              </a:solidFill>
            </a:endParaRPr>
          </a:p>
          <a:p>
            <a:pPr>
              <a:spcBef>
                <a:spcPct val="50000"/>
              </a:spcBef>
            </a:pPr>
            <a:r>
              <a:rPr lang="en-US" sz="1400" b="1" dirty="0">
                <a:solidFill>
                  <a:prstClr val="black"/>
                </a:solidFill>
              </a:rPr>
              <a:t>Attribution</a:t>
            </a:r>
            <a:r>
              <a:rPr lang="en-US" sz="1200" dirty="0">
                <a:solidFill>
                  <a:prstClr val="black"/>
                </a:solidFill>
              </a:rPr>
              <a:t> — You must attribute the work in the manner specified by the author or licensor (but not in any way that suggests that they endorse you or your use of the work).</a:t>
            </a:r>
          </a:p>
          <a:p>
            <a:pPr lvl="0">
              <a:spcBef>
                <a:spcPct val="50000"/>
              </a:spcBef>
            </a:pPr>
            <a:r>
              <a:rPr lang="en-US" sz="1400" b="1" dirty="0">
                <a:solidFill>
                  <a:prstClr val="black"/>
                </a:solidFill>
              </a:rPr>
              <a:t>Share Alike </a:t>
            </a:r>
            <a:r>
              <a:rPr lang="en-US" sz="1200" dirty="0">
                <a:solidFill>
                  <a:prstClr val="black"/>
                </a:solidFill>
              </a:rPr>
              <a:t>— If you alter, transform, or build upon this work, you may distribute the resulting work only under the same or similar license to this one.</a:t>
            </a:r>
          </a:p>
          <a:p>
            <a:pPr>
              <a:spcBef>
                <a:spcPct val="50000"/>
              </a:spcBef>
            </a:pPr>
            <a:endParaRPr lang="en-US" sz="500" dirty="0">
              <a:solidFill>
                <a:prstClr val="black"/>
              </a:solidFill>
            </a:endParaRPr>
          </a:p>
          <a:p>
            <a:pPr>
              <a:spcBef>
                <a:spcPct val="50000"/>
              </a:spcBef>
            </a:pPr>
            <a:r>
              <a:rPr lang="en-US" sz="1050" dirty="0">
                <a:solidFill>
                  <a:prstClr val="black"/>
                </a:solidFill>
              </a:rPr>
              <a:t>For any  distribution, you must make clear to others the license terms of this work. The best way to do this is with a link to this web page: </a:t>
            </a:r>
            <a:r>
              <a:rPr lang="en-US" sz="1050" dirty="0">
                <a:solidFill>
                  <a:prstClr val="black"/>
                </a:solidFill>
                <a:hlinkClick r:id="rId5"/>
              </a:rPr>
              <a:t>http://www.showeet.com/terms-of-use/</a:t>
            </a:r>
            <a:r>
              <a:rPr lang="en-US" sz="1050" dirty="0">
                <a:solidFill>
                  <a:prstClr val="black"/>
                </a:solidFill>
              </a:rPr>
              <a:t> </a:t>
            </a:r>
            <a:br>
              <a:rPr lang="en-US" sz="1050" dirty="0">
                <a:solidFill>
                  <a:prstClr val="black"/>
                </a:solidFill>
              </a:rPr>
            </a:br>
            <a:endParaRPr lang="en-US" sz="1050" dirty="0">
              <a:solidFill>
                <a:prstClr val="black"/>
              </a:solidFill>
            </a:endParaRPr>
          </a:p>
          <a:p>
            <a:pPr>
              <a:spcBef>
                <a:spcPct val="50000"/>
              </a:spcBef>
            </a:pPr>
            <a:r>
              <a:rPr lang="en-US" sz="1050" dirty="0">
                <a:solidFill>
                  <a:prstClr val="black"/>
                </a:solidFill>
              </a:rPr>
              <a:t>Any of the conditions can be waived if you get permission from showeet.com</a:t>
            </a:r>
          </a:p>
          <a:p>
            <a:pPr>
              <a:spcBef>
                <a:spcPct val="50000"/>
              </a:spcBef>
            </a:pPr>
            <a:r>
              <a:rPr lang="en-US" sz="1050" dirty="0">
                <a:solidFill>
                  <a:prstClr val="black"/>
                </a:solidFill>
              </a:rPr>
              <a:t>In no event shall </a:t>
            </a:r>
            <a:r>
              <a:rPr lang="en-US" sz="1050" u="sng" dirty="0">
                <a:solidFill>
                  <a:prstClr val="black"/>
                </a:solidFill>
              </a:rPr>
              <a:t>Showeet.com</a:t>
            </a:r>
            <a:r>
              <a:rPr lang="en-US" sz="1050" dirty="0">
                <a:solidFill>
                  <a:prstClr val="black"/>
                </a:solidFill>
              </a:rPr>
              <a:t> be liable for any indirect, special or consequential damages arising out of or in connection with the use of the template, diagram or map.</a:t>
            </a:r>
            <a:endParaRPr lang="fr-FR" sz="1050" dirty="0">
              <a:solidFill>
                <a:prstClr val="black"/>
              </a:solidFill>
            </a:endParaRPr>
          </a:p>
        </p:txBody>
      </p:sp>
      <p:sp>
        <p:nvSpPr>
          <p:cNvPr id="16" name="Rectangle 11"/>
          <p:cNvSpPr txBox="1">
            <a:spLocks noChangeArrowheads="1"/>
          </p:cNvSpPr>
          <p:nvPr/>
        </p:nvSpPr>
        <p:spPr>
          <a:xfrm>
            <a:off x="609600" y="116632"/>
            <a:ext cx="8229600" cy="64807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a:solidFill>
                  <a:prstClr val="black"/>
                </a:solidFill>
              </a:rPr>
              <a:t>Conditions of use</a:t>
            </a:r>
          </a:p>
        </p:txBody>
      </p:sp>
      <p:sp>
        <p:nvSpPr>
          <p:cNvPr id="3" name="Rectangle 2"/>
          <p:cNvSpPr/>
          <p:nvPr/>
        </p:nvSpPr>
        <p:spPr>
          <a:xfrm>
            <a:off x="250825" y="4293096"/>
            <a:ext cx="2736999" cy="423327"/>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prstClr val="black"/>
              </a:solidFill>
            </a:endParaRPr>
          </a:p>
        </p:txBody>
      </p:sp>
      <p:sp>
        <p:nvSpPr>
          <p:cNvPr id="62480" name="Rectangle 16"/>
          <p:cNvSpPr>
            <a:spLocks noChangeArrowheads="1"/>
          </p:cNvSpPr>
          <p:nvPr/>
        </p:nvSpPr>
        <p:spPr bwMode="auto">
          <a:xfrm>
            <a:off x="300038" y="1700213"/>
            <a:ext cx="2832100" cy="3016210"/>
          </a:xfrm>
          <a:prstGeom prst="rect">
            <a:avLst/>
          </a:prstGeom>
          <a:noFill/>
          <a:ln w="9525">
            <a:noFill/>
            <a:miter lim="800000"/>
            <a:headEnd/>
            <a:tailEnd/>
          </a:ln>
          <a:effectLst/>
        </p:spPr>
        <p:txBody>
          <a:bodyPr>
            <a:spAutoFit/>
          </a:bodyPr>
          <a:lstStyle/>
          <a:p>
            <a:r>
              <a:rPr lang="en-GB" b="1" dirty="0">
                <a:solidFill>
                  <a:prstClr val="black"/>
                </a:solidFill>
              </a:rPr>
              <a:t>You can use this </a:t>
            </a:r>
            <a:r>
              <a:rPr lang="en-GB" b="1" dirty="0">
                <a:solidFill>
                  <a:srgbClr val="018BB0"/>
                </a:solidFill>
              </a:rPr>
              <a:t>diagram </a:t>
            </a:r>
            <a:r>
              <a:rPr lang="en-GB" b="1" dirty="0">
                <a:solidFill>
                  <a:prstClr val="black"/>
                </a:solidFill>
              </a:rPr>
              <a:t>for your personal, educational and business presentations.</a:t>
            </a:r>
          </a:p>
          <a:p>
            <a:endParaRPr lang="en-GB" b="1" dirty="0">
              <a:solidFill>
                <a:prstClr val="black"/>
              </a:solidFill>
            </a:endParaRPr>
          </a:p>
          <a:p>
            <a:endParaRPr lang="en-GB" b="1" dirty="0">
              <a:solidFill>
                <a:prstClr val="black"/>
              </a:solidFill>
            </a:endParaRPr>
          </a:p>
          <a:p>
            <a:r>
              <a:rPr lang="en-US" sz="1600" dirty="0">
                <a:solidFill>
                  <a:prstClr val="black"/>
                </a:solidFill>
              </a:rPr>
              <a:t>The copyright statement we require you to include when you use our material is:</a:t>
            </a:r>
          </a:p>
          <a:p>
            <a:br>
              <a:rPr lang="en-US" sz="1600" dirty="0">
                <a:solidFill>
                  <a:srgbClr val="C00000"/>
                </a:solidFill>
              </a:rPr>
            </a:br>
            <a:r>
              <a:rPr lang="en-US" dirty="0">
                <a:solidFill>
                  <a:srgbClr val="C00000"/>
                </a:solidFill>
              </a:rPr>
              <a:t>© Copyright Showeet.com</a:t>
            </a:r>
            <a:endParaRPr lang="en-GB" b="1" dirty="0">
              <a:solidFill>
                <a:srgbClr val="C00000"/>
              </a:solidFill>
            </a:endParaRPr>
          </a:p>
        </p:txBody>
      </p:sp>
      <p:pic>
        <p:nvPicPr>
          <p:cNvPr id="2" name="Imag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8794" y="5395912"/>
            <a:ext cx="2324100" cy="962025"/>
          </a:xfrm>
          <a:prstGeom prst="rect">
            <a:avLst/>
          </a:prstGeom>
        </p:spPr>
      </p:pic>
      <p:pic>
        <p:nvPicPr>
          <p:cNvPr id="1031" name="Picture 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323826" y="3717032"/>
            <a:ext cx="285652" cy="288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324621" y="4420751"/>
            <a:ext cx="288032" cy="288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79441" y="877218"/>
            <a:ext cx="1944687"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2468202"/>
      </p:ext>
    </p:extLst>
  </p:cSld>
  <p:clrMapOvr>
    <a:masterClrMapping/>
  </p:clrMapOvr>
</p:sld>
</file>

<file path=ppt/theme/theme1.xml><?xml version="1.0" encoding="utf-8"?>
<a:theme xmlns:a="http://schemas.openxmlformats.org/drawingml/2006/main" name="Showeet theme (grey bkgd)">
  <a:themeElements>
    <a:clrScheme name="Showeet theme">
      <a:dk1>
        <a:sysClr val="windowText" lastClr="000000"/>
      </a:dk1>
      <a:lt1>
        <a:sysClr val="window" lastClr="FFFFFF"/>
      </a:lt1>
      <a:dk2>
        <a:srgbClr val="1D2631"/>
      </a:dk2>
      <a:lt2>
        <a:srgbClr val="EEECE1"/>
      </a:lt2>
      <a:accent1>
        <a:srgbClr val="3F4855"/>
      </a:accent1>
      <a:accent2>
        <a:srgbClr val="F1A138"/>
      </a:accent2>
      <a:accent3>
        <a:srgbClr val="CBDB23"/>
      </a:accent3>
      <a:accent4>
        <a:srgbClr val="590B4E"/>
      </a:accent4>
      <a:accent5>
        <a:srgbClr val="2CA3FC"/>
      </a:accent5>
      <a:accent6>
        <a:srgbClr val="9EB31C"/>
      </a:accent6>
      <a:hlink>
        <a:srgbClr val="B8CCE4"/>
      </a:hlink>
      <a:folHlink>
        <a:srgbClr val="B8CC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howeet theme (white bkgd)">
  <a:themeElements>
    <a:clrScheme name="Showeet theme">
      <a:dk1>
        <a:sysClr val="windowText" lastClr="000000"/>
      </a:dk1>
      <a:lt1>
        <a:sysClr val="window" lastClr="FFFFFF"/>
      </a:lt1>
      <a:dk2>
        <a:srgbClr val="1D2631"/>
      </a:dk2>
      <a:lt2>
        <a:srgbClr val="EEECE1"/>
      </a:lt2>
      <a:accent1>
        <a:srgbClr val="3F4855"/>
      </a:accent1>
      <a:accent2>
        <a:srgbClr val="F1A138"/>
      </a:accent2>
      <a:accent3>
        <a:srgbClr val="CBDB23"/>
      </a:accent3>
      <a:accent4>
        <a:srgbClr val="590B4E"/>
      </a:accent4>
      <a:accent5>
        <a:srgbClr val="2CA3FC"/>
      </a:accent5>
      <a:accent6>
        <a:srgbClr val="9EB31C"/>
      </a:accent6>
      <a:hlink>
        <a:srgbClr val="B8CCE4"/>
      </a:hlink>
      <a:folHlink>
        <a:srgbClr val="B8CC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howeet theme (white grey bkgd)">
  <a:themeElements>
    <a:clrScheme name="Showeet theme">
      <a:dk1>
        <a:sysClr val="windowText" lastClr="000000"/>
      </a:dk1>
      <a:lt1>
        <a:sysClr val="window" lastClr="FFFFFF"/>
      </a:lt1>
      <a:dk2>
        <a:srgbClr val="1D2631"/>
      </a:dk2>
      <a:lt2>
        <a:srgbClr val="EEECE1"/>
      </a:lt2>
      <a:accent1>
        <a:srgbClr val="3F4855"/>
      </a:accent1>
      <a:accent2>
        <a:srgbClr val="F1A138"/>
      </a:accent2>
      <a:accent3>
        <a:srgbClr val="CBDB23"/>
      </a:accent3>
      <a:accent4>
        <a:srgbClr val="590B4E"/>
      </a:accent4>
      <a:accent5>
        <a:srgbClr val="2CA3FC"/>
      </a:accent5>
      <a:accent6>
        <a:srgbClr val="9EB31C"/>
      </a:accent6>
      <a:hlink>
        <a:srgbClr val="B8CCE4"/>
      </a:hlink>
      <a:folHlink>
        <a:srgbClr val="B8CC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Showeet theme (blue bkgd)">
  <a:themeElements>
    <a:clrScheme name="Showeet theme">
      <a:dk1>
        <a:sysClr val="windowText" lastClr="000000"/>
      </a:dk1>
      <a:lt1>
        <a:sysClr val="window" lastClr="FFFFFF"/>
      </a:lt1>
      <a:dk2>
        <a:srgbClr val="1D2631"/>
      </a:dk2>
      <a:lt2>
        <a:srgbClr val="EEECE1"/>
      </a:lt2>
      <a:accent1>
        <a:srgbClr val="3F4855"/>
      </a:accent1>
      <a:accent2>
        <a:srgbClr val="F1A138"/>
      </a:accent2>
      <a:accent3>
        <a:srgbClr val="CBDB23"/>
      </a:accent3>
      <a:accent4>
        <a:srgbClr val="590B4E"/>
      </a:accent4>
      <a:accent5>
        <a:srgbClr val="2CA3FC"/>
      </a:accent5>
      <a:accent6>
        <a:srgbClr val="9EB31C"/>
      </a:accent6>
      <a:hlink>
        <a:srgbClr val="B8CCE4"/>
      </a:hlink>
      <a:folHlink>
        <a:srgbClr val="B8CC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Showeet theme (dark bkgd)">
  <a:themeElements>
    <a:clrScheme name="Showeet theme">
      <a:dk1>
        <a:sysClr val="windowText" lastClr="000000"/>
      </a:dk1>
      <a:lt1>
        <a:sysClr val="window" lastClr="FFFFFF"/>
      </a:lt1>
      <a:dk2>
        <a:srgbClr val="1D2631"/>
      </a:dk2>
      <a:lt2>
        <a:srgbClr val="EEECE1"/>
      </a:lt2>
      <a:accent1>
        <a:srgbClr val="3F4855"/>
      </a:accent1>
      <a:accent2>
        <a:srgbClr val="F1A138"/>
      </a:accent2>
      <a:accent3>
        <a:srgbClr val="CBDB23"/>
      </a:accent3>
      <a:accent4>
        <a:srgbClr val="590B4E"/>
      </a:accent4>
      <a:accent5>
        <a:srgbClr val="2CA3FC"/>
      </a:accent5>
      <a:accent6>
        <a:srgbClr val="9EB31C"/>
      </a:accent6>
      <a:hlink>
        <a:srgbClr val="B8CCE4"/>
      </a:hlink>
      <a:folHlink>
        <a:srgbClr val="B8CC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Showeet theme">
  <a:themeElements>
    <a:clrScheme name="Showeet theme">
      <a:dk1>
        <a:sysClr val="windowText" lastClr="000000"/>
      </a:dk1>
      <a:lt1>
        <a:sysClr val="window" lastClr="FFFFFF"/>
      </a:lt1>
      <a:dk2>
        <a:srgbClr val="1D2631"/>
      </a:dk2>
      <a:lt2>
        <a:srgbClr val="EEECE1"/>
      </a:lt2>
      <a:accent1>
        <a:srgbClr val="3F4855"/>
      </a:accent1>
      <a:accent2>
        <a:srgbClr val="F1A138"/>
      </a:accent2>
      <a:accent3>
        <a:srgbClr val="CBDB23"/>
      </a:accent3>
      <a:accent4>
        <a:srgbClr val="590B4E"/>
      </a:accent4>
      <a:accent5>
        <a:srgbClr val="2CA3FC"/>
      </a:accent5>
      <a:accent6>
        <a:srgbClr val="9EB31C"/>
      </a:accent6>
      <a:hlink>
        <a:srgbClr val="B8CCE4"/>
      </a:hlink>
      <a:folHlink>
        <a:srgbClr val="B8CC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7.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49061</TotalTime>
  <Words>660</Words>
  <Application>Microsoft Macintosh PowerPoint</Application>
  <PresentationFormat>On-screen Show (4:3)</PresentationFormat>
  <Paragraphs>112</Paragraphs>
  <Slides>6</Slides>
  <Notes>2</Notes>
  <HiddenSlides>0</HiddenSlides>
  <MMClips>0</MMClips>
  <ScaleCrop>false</ScaleCrop>
  <HeadingPairs>
    <vt:vector size="6" baseType="variant">
      <vt:variant>
        <vt:lpstr>Fonts Used</vt:lpstr>
      </vt:variant>
      <vt:variant>
        <vt:i4>3</vt:i4>
      </vt:variant>
      <vt:variant>
        <vt:lpstr>Theme</vt:lpstr>
      </vt:variant>
      <vt:variant>
        <vt:i4>7</vt:i4>
      </vt:variant>
      <vt:variant>
        <vt:lpstr>Slide Titles</vt:lpstr>
      </vt:variant>
      <vt:variant>
        <vt:i4>6</vt:i4>
      </vt:variant>
    </vt:vector>
  </HeadingPairs>
  <TitlesOfParts>
    <vt:vector size="16" baseType="lpstr">
      <vt:lpstr>Arial</vt:lpstr>
      <vt:lpstr>Calibri</vt:lpstr>
      <vt:lpstr>Verdana</vt:lpstr>
      <vt:lpstr>Showeet theme (grey bkgd)</vt:lpstr>
      <vt:lpstr>Showeet theme (white bkgd)</vt:lpstr>
      <vt:lpstr>Showeet theme (white grey bkgd)</vt:lpstr>
      <vt:lpstr>Showeet theme (blue bkgd)</vt:lpstr>
      <vt:lpstr>Showeet theme (dark bkgd)</vt:lpstr>
      <vt:lpstr>Showeet theme</vt:lpstr>
      <vt:lpstr>Blank</vt:lpstr>
      <vt:lpstr>Maslow's hierarchy of needs</vt:lpstr>
      <vt:lpstr>Maslow's hierarchy of needs</vt:lpstr>
      <vt:lpstr>Maslow's hierarchy of needs</vt:lpstr>
      <vt:lpstr>Maslow's hierarchy of needs</vt:lpstr>
      <vt:lpstr>Maslow's hierarchy of needs</vt:lpstr>
      <vt:lpstr>Conditions of 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Maslow's hierarchy of needs</dc:title>
  <dc:creator>showeet.com</dc:creator>
  <dc:description>© Copyright Showeet.com</dc:description>
  <cp:lastModifiedBy>理路　バートレット</cp:lastModifiedBy>
  <cp:revision>1</cp:revision>
  <dcterms:created xsi:type="dcterms:W3CDTF">2011-05-09T14:18:21Z</dcterms:created>
  <dcterms:modified xsi:type="dcterms:W3CDTF">2023-04-22T09:35:09Z</dcterms:modified>
  <cp:category>Charts &amp; Diagrams</cp:category>
</cp:coreProperties>
</file>